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22"/>
  </p:notesMasterIdLst>
  <p:handoutMasterIdLst>
    <p:handoutMasterId r:id="rId23"/>
  </p:handoutMasterIdLst>
  <p:sldIdLst>
    <p:sldId id="405" r:id="rId2"/>
    <p:sldId id="410" r:id="rId3"/>
    <p:sldId id="395" r:id="rId4"/>
    <p:sldId id="396" r:id="rId5"/>
    <p:sldId id="397" r:id="rId6"/>
    <p:sldId id="406" r:id="rId7"/>
    <p:sldId id="407" r:id="rId8"/>
    <p:sldId id="408" r:id="rId9"/>
    <p:sldId id="409" r:id="rId10"/>
    <p:sldId id="401" r:id="rId11"/>
    <p:sldId id="402" r:id="rId12"/>
    <p:sldId id="403" r:id="rId13"/>
    <p:sldId id="404" r:id="rId14"/>
    <p:sldId id="380" r:id="rId15"/>
    <p:sldId id="381" r:id="rId16"/>
    <p:sldId id="394" r:id="rId17"/>
    <p:sldId id="398" r:id="rId18"/>
    <p:sldId id="399" r:id="rId19"/>
    <p:sldId id="400" r:id="rId20"/>
    <p:sldId id="280" r:id="rId21"/>
  </p:sldIdLst>
  <p:sldSz cx="9906000" cy="6858000" type="A4"/>
  <p:notesSz cx="6858000" cy="9144000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4B5D"/>
    <a:srgbClr val="0A3D4E"/>
    <a:srgbClr val="19A2B0"/>
    <a:srgbClr val="EE9F12"/>
    <a:srgbClr val="E69A10"/>
    <a:srgbClr val="DFE8EA"/>
    <a:srgbClr val="0A75B4"/>
    <a:srgbClr val="1F618C"/>
    <a:srgbClr val="F27F00"/>
    <a:srgbClr val="F2A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2" autoAdjust="0"/>
    <p:restoredTop sz="96220" autoAdjust="0"/>
  </p:normalViewPr>
  <p:slideViewPr>
    <p:cSldViewPr>
      <p:cViewPr>
        <p:scale>
          <a:sx n="66" d="100"/>
          <a:sy n="66" d="100"/>
        </p:scale>
        <p:origin x="-1476" y="-25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93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724FB540-2E9C-4DE6-A3F1-48034170F92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55390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/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ffectLst/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3A6A9958-888F-4C08-A781-7CE5149B8071}" type="datetimeFigureOut">
              <a:rPr lang="ko-KR" altLang="en-US"/>
              <a:pPr>
                <a:defRPr/>
              </a:pPr>
              <a:t>2019-10-22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CC5E2466-F0FC-4AD0-9361-971E7795247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3073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5E2466-F0FC-4AD0-9361-971E77952474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65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E2466-F0FC-4AD0-9361-971E77952474}" type="slidenum">
              <a:rPr lang="ko-KR" altLang="en-US" smtClean="0"/>
              <a:pPr/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52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7E96A5F3-DC8C-4B37-A3E7-3E8C379A9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711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6">
          <p15:clr>
            <a:srgbClr val="FBAE40"/>
          </p15:clr>
        </p15:guide>
        <p15:guide id="2" pos="5970">
          <p15:clr>
            <a:srgbClr val="FBAE40"/>
          </p15:clr>
        </p15:guide>
        <p15:guide id="3" orient="horz" pos="39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C2FABA7-407F-4209-AD74-3D338F6DF5AA}"/>
              </a:ext>
            </a:extLst>
          </p:cNvPr>
          <p:cNvSpPr/>
          <p:nvPr userDrawn="1"/>
        </p:nvSpPr>
        <p:spPr>
          <a:xfrm>
            <a:off x="1" y="0"/>
            <a:ext cx="9905999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="" xmlns:a16="http://schemas.microsoft.com/office/drawing/2014/main" id="{13537067-364C-43C8-A391-575FBA81F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="" xmlns:a16="http://schemas.microsoft.com/office/drawing/2014/main" id="{B8FC33D0-F16B-4F98-BBE1-116729B8A2D4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B57D9675-F16C-4C2B-8FEE-B1E8CB18BF28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26" name="자유형: 도형 25">
            <a:extLst>
              <a:ext uri="{FF2B5EF4-FFF2-40B4-BE49-F238E27FC236}">
                <a16:creationId xmlns="" xmlns:a16="http://schemas.microsoft.com/office/drawing/2014/main" id="{A68638F0-B8FC-4745-9B51-6B6D95AB5E37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717D16F3-F0A9-4A1B-96B8-C2A23E445720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28" name="직사각형 27">
            <a:extLst>
              <a:ext uri="{FF2B5EF4-FFF2-40B4-BE49-F238E27FC236}">
                <a16:creationId xmlns="" xmlns:a16="http://schemas.microsoft.com/office/drawing/2014/main" id="{201E8125-34C6-4071-B3B2-8B0DD9F35BEE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래픽 182">
            <a:extLst>
              <a:ext uri="{FF2B5EF4-FFF2-40B4-BE49-F238E27FC236}">
                <a16:creationId xmlns="" xmlns:a16="http://schemas.microsoft.com/office/drawing/2014/main" id="{D67B5288-0A55-4DA8-9914-BD683EDD5A77}"/>
              </a:ext>
            </a:extLst>
          </p:cNvPr>
          <p:cNvGrpSpPr/>
          <p:nvPr userDrawn="1"/>
        </p:nvGrpSpPr>
        <p:grpSpPr>
          <a:xfrm>
            <a:off x="367450" y="286366"/>
            <a:ext cx="414428" cy="343726"/>
            <a:chOff x="4884045" y="1538384"/>
            <a:chExt cx="414428" cy="343726"/>
          </a:xfrm>
          <a:solidFill>
            <a:schemeClr val="bg1"/>
          </a:solidFill>
        </p:grpSpPr>
        <p:sp>
          <p:nvSpPr>
            <p:cNvPr id="30" name="자유형: 도형 29">
              <a:extLst>
                <a:ext uri="{FF2B5EF4-FFF2-40B4-BE49-F238E27FC236}">
                  <a16:creationId xmlns="" xmlns:a16="http://schemas.microsoft.com/office/drawing/2014/main" id="{915E659A-3587-4EA5-90A2-6653899BC504}"/>
                </a:ext>
              </a:extLst>
            </p:cNvPr>
            <p:cNvSpPr/>
            <p:nvPr/>
          </p:nvSpPr>
          <p:spPr>
            <a:xfrm>
              <a:off x="4884045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483 w 183421"/>
                <a:gd name="connsiteY13" fmla="*/ 39992 h 343557"/>
                <a:gd name="connsiteX14" fmla="*/ 60747 w 183421"/>
                <a:gd name="connsiteY14" fmla="*/ 52141 h 343557"/>
                <a:gd name="connsiteX15" fmla="*/ 52310 w 183421"/>
                <a:gd name="connsiteY15" fmla="*/ 85214 h 343557"/>
                <a:gd name="connsiteX16" fmla="*/ 52310 w 183421"/>
                <a:gd name="connsiteY16" fmla="*/ 258006 h 343557"/>
                <a:gd name="connsiteX17" fmla="*/ 60747 w 183421"/>
                <a:gd name="connsiteY17" fmla="*/ 290742 h 343557"/>
                <a:gd name="connsiteX18" fmla="*/ 93483 w 183421"/>
                <a:gd name="connsiteY18" fmla="*/ 303228 h 343557"/>
                <a:gd name="connsiteX19" fmla="*/ 123519 w 183421"/>
                <a:gd name="connsiteY19" fmla="*/ 290742 h 343557"/>
                <a:gd name="connsiteX20" fmla="*/ 130437 w 183421"/>
                <a:gd name="connsiteY20" fmla="*/ 258006 h 343557"/>
                <a:gd name="connsiteX21" fmla="*/ 130437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10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7950" y="44042"/>
                    <a:pt x="107994" y="39992"/>
                    <a:pt x="93483" y="39992"/>
                  </a:cubicBezTo>
                  <a:cubicBezTo>
                    <a:pt x="78296" y="39992"/>
                    <a:pt x="67328" y="44042"/>
                    <a:pt x="60747" y="52141"/>
                  </a:cubicBezTo>
                  <a:cubicBezTo>
                    <a:pt x="55178" y="59228"/>
                    <a:pt x="52310" y="70196"/>
                    <a:pt x="52310" y="85214"/>
                  </a:cubicBezTo>
                  <a:lnTo>
                    <a:pt x="52310" y="258006"/>
                  </a:lnTo>
                  <a:cubicBezTo>
                    <a:pt x="52310" y="272518"/>
                    <a:pt x="55178" y="283317"/>
                    <a:pt x="60747" y="290742"/>
                  </a:cubicBezTo>
                  <a:cubicBezTo>
                    <a:pt x="67328" y="299179"/>
                    <a:pt x="78296" y="303228"/>
                    <a:pt x="93483" y="303228"/>
                  </a:cubicBezTo>
                  <a:cubicBezTo>
                    <a:pt x="107994" y="303228"/>
                    <a:pt x="117950" y="299010"/>
                    <a:pt x="123519" y="290742"/>
                  </a:cubicBezTo>
                  <a:cubicBezTo>
                    <a:pt x="128075" y="284161"/>
                    <a:pt x="130437" y="273193"/>
                    <a:pt x="130437" y="258006"/>
                  </a:cubicBezTo>
                  <a:lnTo>
                    <a:pt x="130437" y="852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="" xmlns:a16="http://schemas.microsoft.com/office/drawing/2014/main" id="{AF886FCC-ED49-4287-B824-41EB7393FEA9}"/>
                </a:ext>
              </a:extLst>
            </p:cNvPr>
            <p:cNvSpPr/>
            <p:nvPr/>
          </p:nvSpPr>
          <p:spPr>
            <a:xfrm>
              <a:off x="5107121" y="1543953"/>
              <a:ext cx="191352" cy="338157"/>
            </a:xfrm>
            <a:custGeom>
              <a:avLst/>
              <a:gdLst>
                <a:gd name="connsiteX0" fmla="*/ 175322 w 191352"/>
                <a:gd name="connsiteY0" fmla="*/ 0 h 338157"/>
                <a:gd name="connsiteX1" fmla="*/ 175322 w 191352"/>
                <a:gd name="connsiteY1" fmla="*/ 41173 h 338157"/>
                <a:gd name="connsiteX2" fmla="*/ 48598 w 191352"/>
                <a:gd name="connsiteY2" fmla="*/ 41173 h 338157"/>
                <a:gd name="connsiteX3" fmla="*/ 48598 w 191352"/>
                <a:gd name="connsiteY3" fmla="*/ 123350 h 338157"/>
                <a:gd name="connsiteX4" fmla="*/ 66147 w 191352"/>
                <a:gd name="connsiteY4" fmla="*/ 103607 h 338157"/>
                <a:gd name="connsiteX5" fmla="*/ 108332 w 191352"/>
                <a:gd name="connsiteY5" fmla="*/ 96014 h 338157"/>
                <a:gd name="connsiteX6" fmla="*/ 169585 w 191352"/>
                <a:gd name="connsiteY6" fmla="*/ 117782 h 338157"/>
                <a:gd name="connsiteX7" fmla="*/ 191352 w 191352"/>
                <a:gd name="connsiteY7" fmla="*/ 183928 h 338157"/>
                <a:gd name="connsiteX8" fmla="*/ 191352 w 191352"/>
                <a:gd name="connsiteY8" fmla="*/ 226957 h 338157"/>
                <a:gd name="connsiteX9" fmla="*/ 171947 w 191352"/>
                <a:gd name="connsiteY9" fmla="*/ 308797 h 338157"/>
                <a:gd name="connsiteX10" fmla="*/ 98882 w 191352"/>
                <a:gd name="connsiteY10" fmla="*/ 338158 h 338157"/>
                <a:gd name="connsiteX11" fmla="*/ 19068 w 191352"/>
                <a:gd name="connsiteY11" fmla="*/ 311834 h 338157"/>
                <a:gd name="connsiteX12" fmla="*/ 0 w 191352"/>
                <a:gd name="connsiteY12" fmla="*/ 233538 h 338157"/>
                <a:gd name="connsiteX13" fmla="*/ 0 w 191352"/>
                <a:gd name="connsiteY13" fmla="*/ 219870 h 338157"/>
                <a:gd name="connsiteX14" fmla="*/ 52141 w 191352"/>
                <a:gd name="connsiteY14" fmla="*/ 219870 h 338157"/>
                <a:gd name="connsiteX15" fmla="*/ 52141 w 191352"/>
                <a:gd name="connsiteY15" fmla="*/ 236576 h 338157"/>
                <a:gd name="connsiteX16" fmla="*/ 60916 w 191352"/>
                <a:gd name="connsiteY16" fmla="*/ 280786 h 338157"/>
                <a:gd name="connsiteX17" fmla="*/ 97026 w 191352"/>
                <a:gd name="connsiteY17" fmla="*/ 295635 h 338157"/>
                <a:gd name="connsiteX18" fmla="*/ 131281 w 191352"/>
                <a:gd name="connsiteY18" fmla="*/ 276230 h 338157"/>
                <a:gd name="connsiteX19" fmla="*/ 139718 w 191352"/>
                <a:gd name="connsiteY19" fmla="*/ 236238 h 338157"/>
                <a:gd name="connsiteX20" fmla="*/ 139718 w 191352"/>
                <a:gd name="connsiteY20" fmla="*/ 178360 h 338157"/>
                <a:gd name="connsiteX21" fmla="*/ 126050 w 191352"/>
                <a:gd name="connsiteY21" fmla="*/ 147143 h 338157"/>
                <a:gd name="connsiteX22" fmla="*/ 91120 w 191352"/>
                <a:gd name="connsiteY22" fmla="*/ 135668 h 338157"/>
                <a:gd name="connsiteX23" fmla="*/ 62940 w 191352"/>
                <a:gd name="connsiteY23" fmla="*/ 147818 h 338157"/>
                <a:gd name="connsiteX24" fmla="*/ 52310 w 191352"/>
                <a:gd name="connsiteY24" fmla="*/ 171779 h 338157"/>
                <a:gd name="connsiteX25" fmla="*/ 1688 w 191352"/>
                <a:gd name="connsiteY25" fmla="*/ 171779 h 338157"/>
                <a:gd name="connsiteX26" fmla="*/ 1688 w 191352"/>
                <a:gd name="connsiteY26" fmla="*/ 0 h 338157"/>
                <a:gd name="connsiteX27" fmla="*/ 175322 w 191352"/>
                <a:gd name="connsiteY27" fmla="*/ 0 h 33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1352" h="338157">
                  <a:moveTo>
                    <a:pt x="175322" y="0"/>
                  </a:moveTo>
                  <a:lnTo>
                    <a:pt x="175322" y="41173"/>
                  </a:lnTo>
                  <a:lnTo>
                    <a:pt x="48598" y="41173"/>
                  </a:lnTo>
                  <a:lnTo>
                    <a:pt x="48598" y="123350"/>
                  </a:lnTo>
                  <a:cubicBezTo>
                    <a:pt x="51972" y="114407"/>
                    <a:pt x="57709" y="107826"/>
                    <a:pt x="66147" y="103607"/>
                  </a:cubicBezTo>
                  <a:cubicBezTo>
                    <a:pt x="76102" y="98545"/>
                    <a:pt x="90108" y="96014"/>
                    <a:pt x="108332" y="96014"/>
                  </a:cubicBezTo>
                  <a:cubicBezTo>
                    <a:pt x="135162" y="96014"/>
                    <a:pt x="155579" y="103270"/>
                    <a:pt x="169585" y="117782"/>
                  </a:cubicBezTo>
                  <a:cubicBezTo>
                    <a:pt x="184097" y="132462"/>
                    <a:pt x="191352" y="154567"/>
                    <a:pt x="191352" y="183928"/>
                  </a:cubicBezTo>
                  <a:lnTo>
                    <a:pt x="191352" y="226957"/>
                  </a:lnTo>
                  <a:cubicBezTo>
                    <a:pt x="191352" y="264249"/>
                    <a:pt x="184940" y="291585"/>
                    <a:pt x="171947" y="308797"/>
                  </a:cubicBezTo>
                  <a:cubicBezTo>
                    <a:pt x="157436" y="328371"/>
                    <a:pt x="133137" y="338158"/>
                    <a:pt x="98882" y="338158"/>
                  </a:cubicBezTo>
                  <a:cubicBezTo>
                    <a:pt x="60072" y="338158"/>
                    <a:pt x="33411" y="329383"/>
                    <a:pt x="19068" y="311834"/>
                  </a:cubicBezTo>
                  <a:cubicBezTo>
                    <a:pt x="6412" y="296648"/>
                    <a:pt x="0" y="270493"/>
                    <a:pt x="0" y="233538"/>
                  </a:cubicBezTo>
                  <a:lnTo>
                    <a:pt x="0" y="219870"/>
                  </a:lnTo>
                  <a:lnTo>
                    <a:pt x="52141" y="219870"/>
                  </a:lnTo>
                  <a:lnTo>
                    <a:pt x="52141" y="236576"/>
                  </a:lnTo>
                  <a:cubicBezTo>
                    <a:pt x="52141" y="257331"/>
                    <a:pt x="55010" y="272011"/>
                    <a:pt x="60916" y="280786"/>
                  </a:cubicBezTo>
                  <a:cubicBezTo>
                    <a:pt x="67496" y="290742"/>
                    <a:pt x="79477" y="295635"/>
                    <a:pt x="97026" y="295635"/>
                  </a:cubicBezTo>
                  <a:cubicBezTo>
                    <a:pt x="113057" y="295635"/>
                    <a:pt x="124362" y="289223"/>
                    <a:pt x="131281" y="276230"/>
                  </a:cubicBezTo>
                  <a:cubicBezTo>
                    <a:pt x="136849" y="266274"/>
                    <a:pt x="139718" y="252944"/>
                    <a:pt x="139718" y="236238"/>
                  </a:cubicBezTo>
                  <a:lnTo>
                    <a:pt x="139718" y="178360"/>
                  </a:lnTo>
                  <a:cubicBezTo>
                    <a:pt x="139718" y="165367"/>
                    <a:pt x="135162" y="155073"/>
                    <a:pt x="126050" y="147143"/>
                  </a:cubicBezTo>
                  <a:cubicBezTo>
                    <a:pt x="116938" y="139549"/>
                    <a:pt x="105295" y="135668"/>
                    <a:pt x="91120" y="135668"/>
                  </a:cubicBezTo>
                  <a:cubicBezTo>
                    <a:pt x="80152" y="135668"/>
                    <a:pt x="70871" y="139718"/>
                    <a:pt x="62940" y="147818"/>
                  </a:cubicBezTo>
                  <a:cubicBezTo>
                    <a:pt x="55853" y="155411"/>
                    <a:pt x="52310" y="163342"/>
                    <a:pt x="52310" y="171779"/>
                  </a:cubicBezTo>
                  <a:lnTo>
                    <a:pt x="1688" y="171779"/>
                  </a:lnTo>
                  <a:lnTo>
                    <a:pt x="1688" y="0"/>
                  </a:lnTo>
                  <a:lnTo>
                    <a:pt x="17532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63055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="" xmlns:a16="http://schemas.microsoft.com/office/drawing/2014/main" id="{A0BFC808-947D-44C2-A519-5AB73CF9E753}"/>
              </a:ext>
            </a:extLst>
          </p:cNvPr>
          <p:cNvSpPr/>
          <p:nvPr userDrawn="1"/>
        </p:nvSpPr>
        <p:spPr>
          <a:xfrm>
            <a:off x="1" y="0"/>
            <a:ext cx="9905999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="" xmlns:a16="http://schemas.microsoft.com/office/drawing/2014/main" id="{A87DB089-05FF-4AE2-908F-2F2CB7E3E1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="" xmlns:a16="http://schemas.microsoft.com/office/drawing/2014/main" id="{E37B3205-3B01-4CF7-93FD-95170A14CFFC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2F8725BC-B906-46F3-8122-7508ED30810F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6" name="자유형: 도형 15">
            <a:extLst>
              <a:ext uri="{FF2B5EF4-FFF2-40B4-BE49-F238E27FC236}">
                <a16:creationId xmlns="" xmlns:a16="http://schemas.microsoft.com/office/drawing/2014/main" id="{5322FBA3-D97D-40DC-BCE0-8BC66C767D91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AE92ABBC-C6E7-4D37-836E-374541DAAF2D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66D52FC4-4C80-48C1-AD14-B86D5092308B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래픽 182">
            <a:extLst>
              <a:ext uri="{FF2B5EF4-FFF2-40B4-BE49-F238E27FC236}">
                <a16:creationId xmlns="" xmlns:a16="http://schemas.microsoft.com/office/drawing/2014/main" id="{AF556290-A0D7-4B05-867F-3CBCB8B2610A}"/>
              </a:ext>
            </a:extLst>
          </p:cNvPr>
          <p:cNvGrpSpPr/>
          <p:nvPr userDrawn="1"/>
        </p:nvGrpSpPr>
        <p:grpSpPr>
          <a:xfrm>
            <a:off x="367450" y="286366"/>
            <a:ext cx="414115" cy="344570"/>
            <a:chOff x="5575884" y="1537372"/>
            <a:chExt cx="414115" cy="344570"/>
          </a:xfrm>
          <a:solidFill>
            <a:schemeClr val="bg1"/>
          </a:solidFill>
        </p:grpSpPr>
        <p:sp>
          <p:nvSpPr>
            <p:cNvPr id="20" name="자유형: 도형 19">
              <a:extLst>
                <a:ext uri="{FF2B5EF4-FFF2-40B4-BE49-F238E27FC236}">
                  <a16:creationId xmlns="" xmlns:a16="http://schemas.microsoft.com/office/drawing/2014/main" id="{F0281585-E4C7-482F-888C-DB1F6160C0AE}"/>
                </a:ext>
              </a:extLst>
            </p:cNvPr>
            <p:cNvSpPr/>
            <p:nvPr/>
          </p:nvSpPr>
          <p:spPr>
            <a:xfrm>
              <a:off x="5575884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483 w 183421"/>
                <a:gd name="connsiteY13" fmla="*/ 39992 h 343557"/>
                <a:gd name="connsiteX14" fmla="*/ 60747 w 183421"/>
                <a:gd name="connsiteY14" fmla="*/ 52141 h 343557"/>
                <a:gd name="connsiteX15" fmla="*/ 52310 w 183421"/>
                <a:gd name="connsiteY15" fmla="*/ 85214 h 343557"/>
                <a:gd name="connsiteX16" fmla="*/ 52310 w 183421"/>
                <a:gd name="connsiteY16" fmla="*/ 258006 h 343557"/>
                <a:gd name="connsiteX17" fmla="*/ 60747 w 183421"/>
                <a:gd name="connsiteY17" fmla="*/ 290742 h 343557"/>
                <a:gd name="connsiteX18" fmla="*/ 93483 w 183421"/>
                <a:gd name="connsiteY18" fmla="*/ 303228 h 343557"/>
                <a:gd name="connsiteX19" fmla="*/ 123519 w 183421"/>
                <a:gd name="connsiteY19" fmla="*/ 290742 h 343557"/>
                <a:gd name="connsiteX20" fmla="*/ 130437 w 183421"/>
                <a:gd name="connsiteY20" fmla="*/ 258006 h 343557"/>
                <a:gd name="connsiteX21" fmla="*/ 130437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10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7950" y="44042"/>
                    <a:pt x="107994" y="39992"/>
                    <a:pt x="93483" y="39992"/>
                  </a:cubicBezTo>
                  <a:cubicBezTo>
                    <a:pt x="78296" y="39992"/>
                    <a:pt x="67328" y="44042"/>
                    <a:pt x="60747" y="52141"/>
                  </a:cubicBezTo>
                  <a:cubicBezTo>
                    <a:pt x="55178" y="59228"/>
                    <a:pt x="52310" y="70196"/>
                    <a:pt x="52310" y="85214"/>
                  </a:cubicBezTo>
                  <a:lnTo>
                    <a:pt x="52310" y="258006"/>
                  </a:lnTo>
                  <a:cubicBezTo>
                    <a:pt x="52310" y="272518"/>
                    <a:pt x="55178" y="283317"/>
                    <a:pt x="60747" y="290742"/>
                  </a:cubicBezTo>
                  <a:cubicBezTo>
                    <a:pt x="67328" y="299179"/>
                    <a:pt x="78296" y="303228"/>
                    <a:pt x="93483" y="303228"/>
                  </a:cubicBezTo>
                  <a:cubicBezTo>
                    <a:pt x="107994" y="303228"/>
                    <a:pt x="117950" y="299010"/>
                    <a:pt x="123519" y="290742"/>
                  </a:cubicBezTo>
                  <a:cubicBezTo>
                    <a:pt x="128075" y="284161"/>
                    <a:pt x="130437" y="273193"/>
                    <a:pt x="130437" y="258006"/>
                  </a:cubicBezTo>
                  <a:lnTo>
                    <a:pt x="130437" y="852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="" xmlns:a16="http://schemas.microsoft.com/office/drawing/2014/main" id="{63A8B5E0-F8AA-4DAA-AB4C-3641E0562EF2}"/>
                </a:ext>
              </a:extLst>
            </p:cNvPr>
            <p:cNvSpPr/>
            <p:nvPr/>
          </p:nvSpPr>
          <p:spPr>
            <a:xfrm>
              <a:off x="5800141" y="1537372"/>
              <a:ext cx="189858" cy="344063"/>
            </a:xfrm>
            <a:custGeom>
              <a:avLst/>
              <a:gdLst>
                <a:gd name="connsiteX0" fmla="*/ 137524 w 189858"/>
                <a:gd name="connsiteY0" fmla="*/ 95339 h 344063"/>
                <a:gd name="connsiteX1" fmla="*/ 131450 w 189858"/>
                <a:gd name="connsiteY1" fmla="*/ 59903 h 344063"/>
                <a:gd name="connsiteX2" fmla="*/ 95339 w 189858"/>
                <a:gd name="connsiteY2" fmla="*/ 40835 h 344063"/>
                <a:gd name="connsiteX3" fmla="*/ 59566 w 189858"/>
                <a:gd name="connsiteY3" fmla="*/ 59060 h 344063"/>
                <a:gd name="connsiteX4" fmla="*/ 51972 w 189858"/>
                <a:gd name="connsiteY4" fmla="*/ 90614 h 344063"/>
                <a:gd name="connsiteX5" fmla="*/ 51972 w 189858"/>
                <a:gd name="connsiteY5" fmla="*/ 148830 h 344063"/>
                <a:gd name="connsiteX6" fmla="*/ 71378 w 189858"/>
                <a:gd name="connsiteY6" fmla="*/ 123350 h 344063"/>
                <a:gd name="connsiteX7" fmla="*/ 109007 w 189858"/>
                <a:gd name="connsiteY7" fmla="*/ 116432 h 344063"/>
                <a:gd name="connsiteX8" fmla="*/ 174816 w 189858"/>
                <a:gd name="connsiteY8" fmla="*/ 143093 h 344063"/>
                <a:gd name="connsiteX9" fmla="*/ 189665 w 189858"/>
                <a:gd name="connsiteY9" fmla="*/ 204683 h 344063"/>
                <a:gd name="connsiteX10" fmla="*/ 189665 w 189858"/>
                <a:gd name="connsiteY10" fmla="*/ 231007 h 344063"/>
                <a:gd name="connsiteX11" fmla="*/ 171104 w 189858"/>
                <a:gd name="connsiteY11" fmla="*/ 312847 h 344063"/>
                <a:gd name="connsiteX12" fmla="*/ 98882 w 189858"/>
                <a:gd name="connsiteY12" fmla="*/ 344064 h 344063"/>
                <a:gd name="connsiteX13" fmla="*/ 43367 w 189858"/>
                <a:gd name="connsiteY13" fmla="*/ 333096 h 344063"/>
                <a:gd name="connsiteX14" fmla="*/ 13668 w 189858"/>
                <a:gd name="connsiteY14" fmla="*/ 302722 h 344063"/>
                <a:gd name="connsiteX15" fmla="*/ 1856 w 189858"/>
                <a:gd name="connsiteY15" fmla="*/ 256656 h 344063"/>
                <a:gd name="connsiteX16" fmla="*/ 0 w 189858"/>
                <a:gd name="connsiteY16" fmla="*/ 198440 h 344063"/>
                <a:gd name="connsiteX17" fmla="*/ 0 w 189858"/>
                <a:gd name="connsiteY17" fmla="*/ 153049 h 344063"/>
                <a:gd name="connsiteX18" fmla="*/ 1519 w 189858"/>
                <a:gd name="connsiteY18" fmla="*/ 93652 h 344063"/>
                <a:gd name="connsiteX19" fmla="*/ 12149 w 189858"/>
                <a:gd name="connsiteY19" fmla="*/ 44885 h 344063"/>
                <a:gd name="connsiteX20" fmla="*/ 41004 w 189858"/>
                <a:gd name="connsiteY20" fmla="*/ 11812 h 344063"/>
                <a:gd name="connsiteX21" fmla="*/ 97364 w 189858"/>
                <a:gd name="connsiteY21" fmla="*/ 0 h 344063"/>
                <a:gd name="connsiteX22" fmla="*/ 168066 w 189858"/>
                <a:gd name="connsiteY22" fmla="*/ 24805 h 344063"/>
                <a:gd name="connsiteX23" fmla="*/ 189834 w 189858"/>
                <a:gd name="connsiteY23" fmla="*/ 95170 h 344063"/>
                <a:gd name="connsiteX24" fmla="*/ 137524 w 189858"/>
                <a:gd name="connsiteY24" fmla="*/ 95170 h 344063"/>
                <a:gd name="connsiteX25" fmla="*/ 137524 w 189858"/>
                <a:gd name="connsiteY25" fmla="*/ 198440 h 344063"/>
                <a:gd name="connsiteX26" fmla="*/ 129593 w 189858"/>
                <a:gd name="connsiteY26" fmla="*/ 169079 h 344063"/>
                <a:gd name="connsiteX27" fmla="*/ 96520 w 189858"/>
                <a:gd name="connsiteY27" fmla="*/ 157605 h 344063"/>
                <a:gd name="connsiteX28" fmla="*/ 63447 w 189858"/>
                <a:gd name="connsiteY28" fmla="*/ 173129 h 344063"/>
                <a:gd name="connsiteX29" fmla="*/ 51972 w 189858"/>
                <a:gd name="connsiteY29" fmla="*/ 207383 h 344063"/>
                <a:gd name="connsiteX30" fmla="*/ 51972 w 189858"/>
                <a:gd name="connsiteY30" fmla="*/ 258006 h 344063"/>
                <a:gd name="connsiteX31" fmla="*/ 61084 w 189858"/>
                <a:gd name="connsiteY31" fmla="*/ 292598 h 344063"/>
                <a:gd name="connsiteX32" fmla="*/ 96520 w 189858"/>
                <a:gd name="connsiteY32" fmla="*/ 305085 h 344063"/>
                <a:gd name="connsiteX33" fmla="*/ 129593 w 189858"/>
                <a:gd name="connsiteY33" fmla="*/ 289560 h 344063"/>
                <a:gd name="connsiteX34" fmla="*/ 137524 w 189858"/>
                <a:gd name="connsiteY34" fmla="*/ 260706 h 344063"/>
                <a:gd name="connsiteX35" fmla="*/ 137524 w 189858"/>
                <a:gd name="connsiteY35" fmla="*/ 198440 h 34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858" h="344063">
                  <a:moveTo>
                    <a:pt x="137524" y="95339"/>
                  </a:moveTo>
                  <a:cubicBezTo>
                    <a:pt x="137187" y="79646"/>
                    <a:pt x="135162" y="67834"/>
                    <a:pt x="131450" y="59903"/>
                  </a:cubicBezTo>
                  <a:cubicBezTo>
                    <a:pt x="124869" y="47248"/>
                    <a:pt x="112888" y="40835"/>
                    <a:pt x="95339" y="40835"/>
                  </a:cubicBezTo>
                  <a:cubicBezTo>
                    <a:pt x="78802" y="40835"/>
                    <a:pt x="66990" y="46910"/>
                    <a:pt x="59566" y="59060"/>
                  </a:cubicBezTo>
                  <a:cubicBezTo>
                    <a:pt x="54504" y="67497"/>
                    <a:pt x="51972" y="77959"/>
                    <a:pt x="51972" y="90614"/>
                  </a:cubicBezTo>
                  <a:lnTo>
                    <a:pt x="51972" y="148830"/>
                  </a:lnTo>
                  <a:cubicBezTo>
                    <a:pt x="56528" y="136343"/>
                    <a:pt x="62941" y="127906"/>
                    <a:pt x="71378" y="123350"/>
                  </a:cubicBezTo>
                  <a:cubicBezTo>
                    <a:pt x="79477" y="118794"/>
                    <a:pt x="92133" y="116432"/>
                    <a:pt x="109007" y="116432"/>
                  </a:cubicBezTo>
                  <a:cubicBezTo>
                    <a:pt x="140224" y="116432"/>
                    <a:pt x="162160" y="125375"/>
                    <a:pt x="174816" y="143093"/>
                  </a:cubicBezTo>
                  <a:cubicBezTo>
                    <a:pt x="184772" y="156761"/>
                    <a:pt x="189665" y="177347"/>
                    <a:pt x="189665" y="204683"/>
                  </a:cubicBezTo>
                  <a:lnTo>
                    <a:pt x="189665" y="231007"/>
                  </a:lnTo>
                  <a:cubicBezTo>
                    <a:pt x="189665" y="268130"/>
                    <a:pt x="183422" y="295298"/>
                    <a:pt x="171104" y="312847"/>
                  </a:cubicBezTo>
                  <a:cubicBezTo>
                    <a:pt x="156929" y="333602"/>
                    <a:pt x="132799" y="344064"/>
                    <a:pt x="98882" y="344064"/>
                  </a:cubicBezTo>
                  <a:cubicBezTo>
                    <a:pt x="75765" y="344064"/>
                    <a:pt x="57203" y="340352"/>
                    <a:pt x="43367" y="333096"/>
                  </a:cubicBezTo>
                  <a:cubicBezTo>
                    <a:pt x="30373" y="326515"/>
                    <a:pt x="20586" y="316390"/>
                    <a:pt x="13668" y="302722"/>
                  </a:cubicBezTo>
                  <a:cubicBezTo>
                    <a:pt x="7762" y="291079"/>
                    <a:pt x="3881" y="275724"/>
                    <a:pt x="1856" y="256656"/>
                  </a:cubicBezTo>
                  <a:cubicBezTo>
                    <a:pt x="506" y="243157"/>
                    <a:pt x="0" y="223751"/>
                    <a:pt x="0" y="198440"/>
                  </a:cubicBezTo>
                  <a:lnTo>
                    <a:pt x="0" y="153049"/>
                  </a:lnTo>
                  <a:cubicBezTo>
                    <a:pt x="0" y="125881"/>
                    <a:pt x="506" y="106138"/>
                    <a:pt x="1519" y="93652"/>
                  </a:cubicBezTo>
                  <a:cubicBezTo>
                    <a:pt x="3037" y="73571"/>
                    <a:pt x="6581" y="57372"/>
                    <a:pt x="12149" y="44885"/>
                  </a:cubicBezTo>
                  <a:cubicBezTo>
                    <a:pt x="18562" y="30205"/>
                    <a:pt x="28180" y="19068"/>
                    <a:pt x="41004" y="11812"/>
                  </a:cubicBezTo>
                  <a:cubicBezTo>
                    <a:pt x="55178" y="3881"/>
                    <a:pt x="73909" y="0"/>
                    <a:pt x="97364" y="0"/>
                  </a:cubicBezTo>
                  <a:cubicBezTo>
                    <a:pt x="129087" y="0"/>
                    <a:pt x="152711" y="8268"/>
                    <a:pt x="168066" y="24805"/>
                  </a:cubicBezTo>
                  <a:cubicBezTo>
                    <a:pt x="183084" y="40835"/>
                    <a:pt x="190340" y="64291"/>
                    <a:pt x="189834" y="95170"/>
                  </a:cubicBezTo>
                  <a:lnTo>
                    <a:pt x="137524" y="95170"/>
                  </a:lnTo>
                  <a:close/>
                  <a:moveTo>
                    <a:pt x="137524" y="198440"/>
                  </a:moveTo>
                  <a:cubicBezTo>
                    <a:pt x="137524" y="184941"/>
                    <a:pt x="134824" y="175154"/>
                    <a:pt x="129593" y="169079"/>
                  </a:cubicBezTo>
                  <a:cubicBezTo>
                    <a:pt x="123181" y="161486"/>
                    <a:pt x="112213" y="157605"/>
                    <a:pt x="96520" y="157605"/>
                  </a:cubicBezTo>
                  <a:cubicBezTo>
                    <a:pt x="82852" y="157605"/>
                    <a:pt x="71715" y="162836"/>
                    <a:pt x="63447" y="173129"/>
                  </a:cubicBezTo>
                  <a:cubicBezTo>
                    <a:pt x="55854" y="182747"/>
                    <a:pt x="51972" y="194221"/>
                    <a:pt x="51972" y="207383"/>
                  </a:cubicBezTo>
                  <a:lnTo>
                    <a:pt x="51972" y="258006"/>
                  </a:lnTo>
                  <a:cubicBezTo>
                    <a:pt x="51972" y="273699"/>
                    <a:pt x="55010" y="285342"/>
                    <a:pt x="61084" y="292598"/>
                  </a:cubicBezTo>
                  <a:cubicBezTo>
                    <a:pt x="68003" y="301035"/>
                    <a:pt x="79646" y="305085"/>
                    <a:pt x="96520" y="305085"/>
                  </a:cubicBezTo>
                  <a:cubicBezTo>
                    <a:pt x="111707" y="305085"/>
                    <a:pt x="122844" y="299854"/>
                    <a:pt x="129593" y="289560"/>
                  </a:cubicBezTo>
                  <a:cubicBezTo>
                    <a:pt x="134993" y="282136"/>
                    <a:pt x="137524" y="272518"/>
                    <a:pt x="137524" y="260706"/>
                  </a:cubicBezTo>
                  <a:lnTo>
                    <a:pt x="137524" y="198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88794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C91B8A11-5316-4FCE-ACD3-2ED54F9A48AF}"/>
              </a:ext>
            </a:extLst>
          </p:cNvPr>
          <p:cNvSpPr/>
          <p:nvPr userDrawn="1"/>
        </p:nvSpPr>
        <p:spPr>
          <a:xfrm>
            <a:off x="1" y="0"/>
            <a:ext cx="9905999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="" xmlns:a16="http://schemas.microsoft.com/office/drawing/2014/main" id="{5BBE3369-963D-4F54-B722-C1B079A42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="" xmlns:a16="http://schemas.microsoft.com/office/drawing/2014/main" id="{6FA41E97-C2B8-4F1F-A641-7FE185590A62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836B3784-4F84-4B1C-AC0D-99729EF8A45F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26" name="자유형: 도형 25">
            <a:extLst>
              <a:ext uri="{FF2B5EF4-FFF2-40B4-BE49-F238E27FC236}">
                <a16:creationId xmlns="" xmlns:a16="http://schemas.microsoft.com/office/drawing/2014/main" id="{065F1F42-6D0D-4E07-9457-036B4533D70F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386EDE9F-968B-4F7E-B726-DF586277A490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28" name="직사각형 27">
            <a:extLst>
              <a:ext uri="{FF2B5EF4-FFF2-40B4-BE49-F238E27FC236}">
                <a16:creationId xmlns="" xmlns:a16="http://schemas.microsoft.com/office/drawing/2014/main" id="{7388703C-320E-4B47-A1E2-63EEA10521A1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래픽 182">
            <a:extLst>
              <a:ext uri="{FF2B5EF4-FFF2-40B4-BE49-F238E27FC236}">
                <a16:creationId xmlns="" xmlns:a16="http://schemas.microsoft.com/office/drawing/2014/main" id="{8F87EDE3-534D-4853-A391-9F4727817A26}"/>
              </a:ext>
            </a:extLst>
          </p:cNvPr>
          <p:cNvGrpSpPr/>
          <p:nvPr userDrawn="1"/>
        </p:nvGrpSpPr>
        <p:grpSpPr>
          <a:xfrm>
            <a:off x="376415" y="286366"/>
            <a:ext cx="411728" cy="343557"/>
            <a:chOff x="6267723" y="1538384"/>
            <a:chExt cx="411728" cy="343557"/>
          </a:xfrm>
          <a:solidFill>
            <a:schemeClr val="bg1"/>
          </a:solidFill>
        </p:grpSpPr>
        <p:sp>
          <p:nvSpPr>
            <p:cNvPr id="30" name="자유형: 도형 29">
              <a:extLst>
                <a:ext uri="{FF2B5EF4-FFF2-40B4-BE49-F238E27FC236}">
                  <a16:creationId xmlns="" xmlns:a16="http://schemas.microsoft.com/office/drawing/2014/main" id="{E5BA9941-6AFF-4FD7-A382-47E1F06F47A0}"/>
                </a:ext>
              </a:extLst>
            </p:cNvPr>
            <p:cNvSpPr/>
            <p:nvPr/>
          </p:nvSpPr>
          <p:spPr>
            <a:xfrm>
              <a:off x="6267723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483 w 183421"/>
                <a:gd name="connsiteY13" fmla="*/ 39992 h 343557"/>
                <a:gd name="connsiteX14" fmla="*/ 60747 w 183421"/>
                <a:gd name="connsiteY14" fmla="*/ 52141 h 343557"/>
                <a:gd name="connsiteX15" fmla="*/ 52310 w 183421"/>
                <a:gd name="connsiteY15" fmla="*/ 85214 h 343557"/>
                <a:gd name="connsiteX16" fmla="*/ 52310 w 183421"/>
                <a:gd name="connsiteY16" fmla="*/ 258006 h 343557"/>
                <a:gd name="connsiteX17" fmla="*/ 60747 w 183421"/>
                <a:gd name="connsiteY17" fmla="*/ 290742 h 343557"/>
                <a:gd name="connsiteX18" fmla="*/ 93483 w 183421"/>
                <a:gd name="connsiteY18" fmla="*/ 303228 h 343557"/>
                <a:gd name="connsiteX19" fmla="*/ 123519 w 183421"/>
                <a:gd name="connsiteY19" fmla="*/ 290742 h 343557"/>
                <a:gd name="connsiteX20" fmla="*/ 130437 w 183421"/>
                <a:gd name="connsiteY20" fmla="*/ 258006 h 343557"/>
                <a:gd name="connsiteX21" fmla="*/ 130437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09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7950" y="44042"/>
                    <a:pt x="107994" y="39992"/>
                    <a:pt x="93483" y="39992"/>
                  </a:cubicBezTo>
                  <a:cubicBezTo>
                    <a:pt x="78296" y="39992"/>
                    <a:pt x="67328" y="44042"/>
                    <a:pt x="60747" y="52141"/>
                  </a:cubicBezTo>
                  <a:cubicBezTo>
                    <a:pt x="55178" y="59228"/>
                    <a:pt x="52310" y="70196"/>
                    <a:pt x="52310" y="85214"/>
                  </a:cubicBezTo>
                  <a:lnTo>
                    <a:pt x="52310" y="258006"/>
                  </a:lnTo>
                  <a:cubicBezTo>
                    <a:pt x="52310" y="272518"/>
                    <a:pt x="55178" y="283317"/>
                    <a:pt x="60747" y="290742"/>
                  </a:cubicBezTo>
                  <a:cubicBezTo>
                    <a:pt x="67328" y="299179"/>
                    <a:pt x="78296" y="303228"/>
                    <a:pt x="93483" y="303228"/>
                  </a:cubicBezTo>
                  <a:cubicBezTo>
                    <a:pt x="107994" y="303228"/>
                    <a:pt x="117950" y="299010"/>
                    <a:pt x="123519" y="290742"/>
                  </a:cubicBezTo>
                  <a:cubicBezTo>
                    <a:pt x="128075" y="284161"/>
                    <a:pt x="130437" y="273193"/>
                    <a:pt x="130437" y="258006"/>
                  </a:cubicBezTo>
                  <a:lnTo>
                    <a:pt x="130437" y="852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="" xmlns:a16="http://schemas.microsoft.com/office/drawing/2014/main" id="{1DD68C2F-7AFD-40A4-B13A-E8D13701A62B}"/>
                </a:ext>
              </a:extLst>
            </p:cNvPr>
            <p:cNvSpPr/>
            <p:nvPr/>
          </p:nvSpPr>
          <p:spPr>
            <a:xfrm>
              <a:off x="6492486" y="1544459"/>
              <a:ext cx="186965" cy="330902"/>
            </a:xfrm>
            <a:custGeom>
              <a:avLst/>
              <a:gdLst>
                <a:gd name="connsiteX0" fmla="*/ 186965 w 186965"/>
                <a:gd name="connsiteY0" fmla="*/ 0 h 330902"/>
                <a:gd name="connsiteX1" fmla="*/ 186965 w 186965"/>
                <a:gd name="connsiteY1" fmla="*/ 57035 h 330902"/>
                <a:gd name="connsiteX2" fmla="*/ 97532 w 186965"/>
                <a:gd name="connsiteY2" fmla="*/ 330902 h 330902"/>
                <a:gd name="connsiteX3" fmla="*/ 39654 w 186965"/>
                <a:gd name="connsiteY3" fmla="*/ 330902 h 330902"/>
                <a:gd name="connsiteX4" fmla="*/ 134318 w 186965"/>
                <a:gd name="connsiteY4" fmla="*/ 45223 h 330902"/>
                <a:gd name="connsiteX5" fmla="*/ 0 w 186965"/>
                <a:gd name="connsiteY5" fmla="*/ 45223 h 330902"/>
                <a:gd name="connsiteX6" fmla="*/ 0 w 186965"/>
                <a:gd name="connsiteY6" fmla="*/ 0 h 330902"/>
                <a:gd name="connsiteX7" fmla="*/ 186965 w 186965"/>
                <a:gd name="connsiteY7" fmla="*/ 0 h 3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965" h="330902">
                  <a:moveTo>
                    <a:pt x="186965" y="0"/>
                  </a:moveTo>
                  <a:lnTo>
                    <a:pt x="186965" y="57035"/>
                  </a:lnTo>
                  <a:lnTo>
                    <a:pt x="97532" y="330902"/>
                  </a:lnTo>
                  <a:lnTo>
                    <a:pt x="39654" y="330902"/>
                  </a:lnTo>
                  <a:lnTo>
                    <a:pt x="134318" y="45223"/>
                  </a:lnTo>
                  <a:lnTo>
                    <a:pt x="0" y="45223"/>
                  </a:lnTo>
                  <a:lnTo>
                    <a:pt x="0" y="0"/>
                  </a:lnTo>
                  <a:lnTo>
                    <a:pt x="18696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4737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="" xmlns:a16="http://schemas.microsoft.com/office/drawing/2014/main" id="{42457B80-FD71-4AEF-ADE4-5B482BB6F318}"/>
              </a:ext>
            </a:extLst>
          </p:cNvPr>
          <p:cNvSpPr/>
          <p:nvPr userDrawn="1"/>
        </p:nvSpPr>
        <p:spPr>
          <a:xfrm>
            <a:off x="1" y="0"/>
            <a:ext cx="9905999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="" xmlns:a16="http://schemas.microsoft.com/office/drawing/2014/main" id="{7149DBEB-804A-444A-A40D-56F73594D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="" xmlns:a16="http://schemas.microsoft.com/office/drawing/2014/main" id="{A42222EC-B44F-4AF1-B26F-44F26B2D3C3A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0E34517B-C923-453E-8263-D87BD08D5641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6" name="자유형: 도형 15">
            <a:extLst>
              <a:ext uri="{FF2B5EF4-FFF2-40B4-BE49-F238E27FC236}">
                <a16:creationId xmlns="" xmlns:a16="http://schemas.microsoft.com/office/drawing/2014/main" id="{47CC201C-2178-4C87-8202-CB016D3823FA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A5777486-236B-459E-B651-9DDE958A4F0C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1FEB426C-F921-412D-8E9B-3A555EEB7559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래픽 182">
            <a:extLst>
              <a:ext uri="{FF2B5EF4-FFF2-40B4-BE49-F238E27FC236}">
                <a16:creationId xmlns="" xmlns:a16="http://schemas.microsoft.com/office/drawing/2014/main" id="{7E7FEC01-726B-4543-813C-8BDAF7921C8E}"/>
              </a:ext>
            </a:extLst>
          </p:cNvPr>
          <p:cNvGrpSpPr/>
          <p:nvPr userDrawn="1"/>
        </p:nvGrpSpPr>
        <p:grpSpPr>
          <a:xfrm>
            <a:off x="367450" y="286366"/>
            <a:ext cx="416284" cy="343726"/>
            <a:chOff x="6959562" y="1538215"/>
            <a:chExt cx="416284" cy="343726"/>
          </a:xfrm>
          <a:solidFill>
            <a:schemeClr val="bg1"/>
          </a:solidFill>
        </p:grpSpPr>
        <p:sp>
          <p:nvSpPr>
            <p:cNvPr id="20" name="자유형: 도형 19">
              <a:extLst>
                <a:ext uri="{FF2B5EF4-FFF2-40B4-BE49-F238E27FC236}">
                  <a16:creationId xmlns="" xmlns:a16="http://schemas.microsoft.com/office/drawing/2014/main" id="{5F5CE9C7-E1D0-424F-8CE6-9E245CEB1662}"/>
                </a:ext>
              </a:extLst>
            </p:cNvPr>
            <p:cNvSpPr/>
            <p:nvPr/>
          </p:nvSpPr>
          <p:spPr>
            <a:xfrm>
              <a:off x="6959562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483 w 183421"/>
                <a:gd name="connsiteY13" fmla="*/ 39992 h 343557"/>
                <a:gd name="connsiteX14" fmla="*/ 60747 w 183421"/>
                <a:gd name="connsiteY14" fmla="*/ 52141 h 343557"/>
                <a:gd name="connsiteX15" fmla="*/ 52310 w 183421"/>
                <a:gd name="connsiteY15" fmla="*/ 85214 h 343557"/>
                <a:gd name="connsiteX16" fmla="*/ 52310 w 183421"/>
                <a:gd name="connsiteY16" fmla="*/ 258006 h 343557"/>
                <a:gd name="connsiteX17" fmla="*/ 60747 w 183421"/>
                <a:gd name="connsiteY17" fmla="*/ 290742 h 343557"/>
                <a:gd name="connsiteX18" fmla="*/ 93483 w 183421"/>
                <a:gd name="connsiteY18" fmla="*/ 303228 h 343557"/>
                <a:gd name="connsiteX19" fmla="*/ 123519 w 183421"/>
                <a:gd name="connsiteY19" fmla="*/ 290742 h 343557"/>
                <a:gd name="connsiteX20" fmla="*/ 130437 w 183421"/>
                <a:gd name="connsiteY20" fmla="*/ 258006 h 343557"/>
                <a:gd name="connsiteX21" fmla="*/ 130437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09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7950" y="44042"/>
                    <a:pt x="107994" y="39992"/>
                    <a:pt x="93483" y="39992"/>
                  </a:cubicBezTo>
                  <a:cubicBezTo>
                    <a:pt x="78296" y="39992"/>
                    <a:pt x="67328" y="44042"/>
                    <a:pt x="60747" y="52141"/>
                  </a:cubicBezTo>
                  <a:cubicBezTo>
                    <a:pt x="55178" y="59228"/>
                    <a:pt x="52310" y="70196"/>
                    <a:pt x="52310" y="85214"/>
                  </a:cubicBezTo>
                  <a:lnTo>
                    <a:pt x="52310" y="258006"/>
                  </a:lnTo>
                  <a:cubicBezTo>
                    <a:pt x="52310" y="272518"/>
                    <a:pt x="55178" y="283317"/>
                    <a:pt x="60747" y="290742"/>
                  </a:cubicBezTo>
                  <a:cubicBezTo>
                    <a:pt x="67328" y="299179"/>
                    <a:pt x="78296" y="303228"/>
                    <a:pt x="93483" y="303228"/>
                  </a:cubicBezTo>
                  <a:cubicBezTo>
                    <a:pt x="107994" y="303228"/>
                    <a:pt x="117950" y="299010"/>
                    <a:pt x="123519" y="290742"/>
                  </a:cubicBezTo>
                  <a:cubicBezTo>
                    <a:pt x="128075" y="284161"/>
                    <a:pt x="130437" y="273193"/>
                    <a:pt x="130437" y="258006"/>
                  </a:cubicBezTo>
                  <a:lnTo>
                    <a:pt x="130437" y="852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="" xmlns:a16="http://schemas.microsoft.com/office/drawing/2014/main" id="{90926FDA-C98C-4D67-9657-D393665B41CE}"/>
                </a:ext>
              </a:extLst>
            </p:cNvPr>
            <p:cNvSpPr/>
            <p:nvPr/>
          </p:nvSpPr>
          <p:spPr>
            <a:xfrm>
              <a:off x="7181119" y="1538215"/>
              <a:ext cx="194727" cy="343557"/>
            </a:xfrm>
            <a:custGeom>
              <a:avLst/>
              <a:gdLst>
                <a:gd name="connsiteX0" fmla="*/ 189328 w 194727"/>
                <a:gd name="connsiteY0" fmla="*/ 180385 h 343557"/>
                <a:gd name="connsiteX1" fmla="*/ 194727 w 194727"/>
                <a:gd name="connsiteY1" fmla="*/ 238938 h 343557"/>
                <a:gd name="connsiteX2" fmla="*/ 194727 w 194727"/>
                <a:gd name="connsiteY2" fmla="*/ 240794 h 343557"/>
                <a:gd name="connsiteX3" fmla="*/ 172960 w 194727"/>
                <a:gd name="connsiteY3" fmla="*/ 318078 h 343557"/>
                <a:gd name="connsiteX4" fmla="*/ 97701 w 194727"/>
                <a:gd name="connsiteY4" fmla="*/ 343558 h 343557"/>
                <a:gd name="connsiteX5" fmla="*/ 21599 w 194727"/>
                <a:gd name="connsiteY5" fmla="*/ 316897 h 343557"/>
                <a:gd name="connsiteX6" fmla="*/ 337 w 194727"/>
                <a:gd name="connsiteY6" fmla="*/ 237082 h 343557"/>
                <a:gd name="connsiteX7" fmla="*/ 0 w 194727"/>
                <a:gd name="connsiteY7" fmla="*/ 234382 h 343557"/>
                <a:gd name="connsiteX8" fmla="*/ 5400 w 194727"/>
                <a:gd name="connsiteY8" fmla="*/ 185278 h 343557"/>
                <a:gd name="connsiteX9" fmla="*/ 39654 w 194727"/>
                <a:gd name="connsiteY9" fmla="*/ 149505 h 343557"/>
                <a:gd name="connsiteX10" fmla="*/ 12656 w 194727"/>
                <a:gd name="connsiteY10" fmla="*/ 125881 h 343557"/>
                <a:gd name="connsiteX11" fmla="*/ 4219 w 194727"/>
                <a:gd name="connsiteY11" fmla="*/ 85214 h 343557"/>
                <a:gd name="connsiteX12" fmla="*/ 27842 w 194727"/>
                <a:gd name="connsiteY12" fmla="*/ 20924 h 343557"/>
                <a:gd name="connsiteX13" fmla="*/ 97870 w 194727"/>
                <a:gd name="connsiteY13" fmla="*/ 0 h 343557"/>
                <a:gd name="connsiteX14" fmla="*/ 167054 w 194727"/>
                <a:gd name="connsiteY14" fmla="*/ 19743 h 343557"/>
                <a:gd name="connsiteX15" fmla="*/ 190340 w 194727"/>
                <a:gd name="connsiteY15" fmla="*/ 87408 h 343557"/>
                <a:gd name="connsiteX16" fmla="*/ 183422 w 194727"/>
                <a:gd name="connsiteY16" fmla="*/ 125037 h 343557"/>
                <a:gd name="connsiteX17" fmla="*/ 153386 w 194727"/>
                <a:gd name="connsiteY17" fmla="*/ 149336 h 343557"/>
                <a:gd name="connsiteX18" fmla="*/ 189328 w 194727"/>
                <a:gd name="connsiteY18" fmla="*/ 180385 h 343557"/>
                <a:gd name="connsiteX19" fmla="*/ 142586 w 194727"/>
                <a:gd name="connsiteY19" fmla="*/ 216158 h 343557"/>
                <a:gd name="connsiteX20" fmla="*/ 130774 w 194727"/>
                <a:gd name="connsiteY20" fmla="*/ 185784 h 343557"/>
                <a:gd name="connsiteX21" fmla="*/ 98039 w 194727"/>
                <a:gd name="connsiteY21" fmla="*/ 174816 h 343557"/>
                <a:gd name="connsiteX22" fmla="*/ 64121 w 194727"/>
                <a:gd name="connsiteY22" fmla="*/ 185447 h 343557"/>
                <a:gd name="connsiteX23" fmla="*/ 52310 w 194727"/>
                <a:gd name="connsiteY23" fmla="*/ 216327 h 343557"/>
                <a:gd name="connsiteX24" fmla="*/ 52310 w 194727"/>
                <a:gd name="connsiteY24" fmla="*/ 259356 h 343557"/>
                <a:gd name="connsiteX25" fmla="*/ 63278 w 194727"/>
                <a:gd name="connsiteY25" fmla="*/ 291248 h 343557"/>
                <a:gd name="connsiteX26" fmla="*/ 96351 w 194727"/>
                <a:gd name="connsiteY26" fmla="*/ 302722 h 343557"/>
                <a:gd name="connsiteX27" fmla="*/ 129762 w 194727"/>
                <a:gd name="connsiteY27" fmla="*/ 291248 h 343557"/>
                <a:gd name="connsiteX28" fmla="*/ 142249 w 194727"/>
                <a:gd name="connsiteY28" fmla="*/ 258512 h 343557"/>
                <a:gd name="connsiteX29" fmla="*/ 142249 w 194727"/>
                <a:gd name="connsiteY29" fmla="*/ 216158 h 343557"/>
                <a:gd name="connsiteX30" fmla="*/ 139549 w 194727"/>
                <a:gd name="connsiteY30" fmla="*/ 78802 h 343557"/>
                <a:gd name="connsiteX31" fmla="*/ 127737 w 194727"/>
                <a:gd name="connsiteY31" fmla="*/ 50622 h 343557"/>
                <a:gd name="connsiteX32" fmla="*/ 96857 w 194727"/>
                <a:gd name="connsiteY32" fmla="*/ 39992 h 343557"/>
                <a:gd name="connsiteX33" fmla="*/ 65640 w 194727"/>
                <a:gd name="connsiteY33" fmla="*/ 50960 h 343557"/>
                <a:gd name="connsiteX34" fmla="*/ 55010 w 194727"/>
                <a:gd name="connsiteY34" fmla="*/ 78802 h 343557"/>
                <a:gd name="connsiteX35" fmla="*/ 55010 w 194727"/>
                <a:gd name="connsiteY35" fmla="*/ 103607 h 343557"/>
                <a:gd name="connsiteX36" fmla="*/ 65640 w 194727"/>
                <a:gd name="connsiteY36" fmla="*/ 127231 h 343557"/>
                <a:gd name="connsiteX37" fmla="*/ 96857 w 194727"/>
                <a:gd name="connsiteY37" fmla="*/ 136006 h 343557"/>
                <a:gd name="connsiteX38" fmla="*/ 127737 w 194727"/>
                <a:gd name="connsiteY38" fmla="*/ 127231 h 343557"/>
                <a:gd name="connsiteX39" fmla="*/ 139549 w 194727"/>
                <a:gd name="connsiteY39" fmla="*/ 100907 h 343557"/>
                <a:gd name="connsiteX40" fmla="*/ 139549 w 194727"/>
                <a:gd name="connsiteY40" fmla="*/ 78802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4727" h="343557">
                  <a:moveTo>
                    <a:pt x="189328" y="180385"/>
                  </a:moveTo>
                  <a:cubicBezTo>
                    <a:pt x="192871" y="189834"/>
                    <a:pt x="194727" y="209239"/>
                    <a:pt x="194727" y="238938"/>
                  </a:cubicBezTo>
                  <a:lnTo>
                    <a:pt x="194727" y="240794"/>
                  </a:lnTo>
                  <a:cubicBezTo>
                    <a:pt x="194727" y="276230"/>
                    <a:pt x="187471" y="302047"/>
                    <a:pt x="172960" y="318078"/>
                  </a:cubicBezTo>
                  <a:cubicBezTo>
                    <a:pt x="157773" y="335121"/>
                    <a:pt x="132630" y="343558"/>
                    <a:pt x="97701" y="343558"/>
                  </a:cubicBezTo>
                  <a:cubicBezTo>
                    <a:pt x="62434" y="343558"/>
                    <a:pt x="37123" y="334614"/>
                    <a:pt x="21599" y="316897"/>
                  </a:cubicBezTo>
                  <a:cubicBezTo>
                    <a:pt x="7425" y="300191"/>
                    <a:pt x="337" y="273530"/>
                    <a:pt x="337" y="237082"/>
                  </a:cubicBezTo>
                  <a:lnTo>
                    <a:pt x="0" y="234382"/>
                  </a:lnTo>
                  <a:cubicBezTo>
                    <a:pt x="0" y="211602"/>
                    <a:pt x="1688" y="195234"/>
                    <a:pt x="5400" y="185278"/>
                  </a:cubicBezTo>
                  <a:cubicBezTo>
                    <a:pt x="10799" y="169585"/>
                    <a:pt x="22105" y="157605"/>
                    <a:pt x="39654" y="149505"/>
                  </a:cubicBezTo>
                  <a:cubicBezTo>
                    <a:pt x="27167" y="144443"/>
                    <a:pt x="18224" y="136512"/>
                    <a:pt x="12656" y="125881"/>
                  </a:cubicBezTo>
                  <a:cubicBezTo>
                    <a:pt x="7087" y="115419"/>
                    <a:pt x="4219" y="101920"/>
                    <a:pt x="4219" y="85214"/>
                  </a:cubicBezTo>
                  <a:cubicBezTo>
                    <a:pt x="4219" y="56528"/>
                    <a:pt x="12149" y="35098"/>
                    <a:pt x="27842" y="20924"/>
                  </a:cubicBezTo>
                  <a:cubicBezTo>
                    <a:pt x="43535" y="6918"/>
                    <a:pt x="66821" y="0"/>
                    <a:pt x="97870" y="0"/>
                  </a:cubicBezTo>
                  <a:cubicBezTo>
                    <a:pt x="129256" y="0"/>
                    <a:pt x="152373" y="6581"/>
                    <a:pt x="167054" y="19743"/>
                  </a:cubicBezTo>
                  <a:cubicBezTo>
                    <a:pt x="182578" y="33748"/>
                    <a:pt x="190340" y="56191"/>
                    <a:pt x="190340" y="87408"/>
                  </a:cubicBezTo>
                  <a:cubicBezTo>
                    <a:pt x="190340" y="104957"/>
                    <a:pt x="187977" y="117444"/>
                    <a:pt x="183422" y="125037"/>
                  </a:cubicBezTo>
                  <a:cubicBezTo>
                    <a:pt x="178866" y="133137"/>
                    <a:pt x="168910" y="141237"/>
                    <a:pt x="153386" y="149336"/>
                  </a:cubicBezTo>
                  <a:cubicBezTo>
                    <a:pt x="172285" y="156761"/>
                    <a:pt x="184265" y="167054"/>
                    <a:pt x="189328" y="180385"/>
                  </a:cubicBezTo>
                  <a:close/>
                  <a:moveTo>
                    <a:pt x="142586" y="216158"/>
                  </a:moveTo>
                  <a:cubicBezTo>
                    <a:pt x="142586" y="203165"/>
                    <a:pt x="138705" y="193040"/>
                    <a:pt x="130774" y="185784"/>
                  </a:cubicBezTo>
                  <a:cubicBezTo>
                    <a:pt x="122675" y="178360"/>
                    <a:pt x="111707" y="174816"/>
                    <a:pt x="98039" y="174816"/>
                  </a:cubicBezTo>
                  <a:cubicBezTo>
                    <a:pt x="83527" y="174816"/>
                    <a:pt x="72221" y="178360"/>
                    <a:pt x="64121" y="185447"/>
                  </a:cubicBezTo>
                  <a:cubicBezTo>
                    <a:pt x="56191" y="192534"/>
                    <a:pt x="52310" y="202827"/>
                    <a:pt x="52310" y="216327"/>
                  </a:cubicBezTo>
                  <a:lnTo>
                    <a:pt x="52310" y="259356"/>
                  </a:lnTo>
                  <a:cubicBezTo>
                    <a:pt x="52310" y="273361"/>
                    <a:pt x="56022" y="283992"/>
                    <a:pt x="63278" y="291248"/>
                  </a:cubicBezTo>
                  <a:cubicBezTo>
                    <a:pt x="70871" y="298841"/>
                    <a:pt x="81840" y="302722"/>
                    <a:pt x="96351" y="302722"/>
                  </a:cubicBezTo>
                  <a:cubicBezTo>
                    <a:pt x="110525" y="302722"/>
                    <a:pt x="121662" y="298841"/>
                    <a:pt x="129762" y="291248"/>
                  </a:cubicBezTo>
                  <a:cubicBezTo>
                    <a:pt x="138199" y="283317"/>
                    <a:pt x="142249" y="272518"/>
                    <a:pt x="142249" y="258512"/>
                  </a:cubicBezTo>
                  <a:lnTo>
                    <a:pt x="142249" y="216158"/>
                  </a:lnTo>
                  <a:close/>
                  <a:moveTo>
                    <a:pt x="139549" y="78802"/>
                  </a:moveTo>
                  <a:cubicBezTo>
                    <a:pt x="139549" y="67159"/>
                    <a:pt x="135668" y="57710"/>
                    <a:pt x="127737" y="50622"/>
                  </a:cubicBezTo>
                  <a:cubicBezTo>
                    <a:pt x="120144" y="43535"/>
                    <a:pt x="109851" y="39992"/>
                    <a:pt x="96857" y="39992"/>
                  </a:cubicBezTo>
                  <a:cubicBezTo>
                    <a:pt x="83358" y="39992"/>
                    <a:pt x="73065" y="43704"/>
                    <a:pt x="65640" y="50960"/>
                  </a:cubicBezTo>
                  <a:cubicBezTo>
                    <a:pt x="58553" y="58047"/>
                    <a:pt x="55010" y="67328"/>
                    <a:pt x="55010" y="78802"/>
                  </a:cubicBezTo>
                  <a:lnTo>
                    <a:pt x="55010" y="103607"/>
                  </a:lnTo>
                  <a:cubicBezTo>
                    <a:pt x="55010" y="113563"/>
                    <a:pt x="58553" y="121325"/>
                    <a:pt x="65640" y="127231"/>
                  </a:cubicBezTo>
                  <a:cubicBezTo>
                    <a:pt x="72727" y="133137"/>
                    <a:pt x="83189" y="136006"/>
                    <a:pt x="96857" y="136006"/>
                  </a:cubicBezTo>
                  <a:cubicBezTo>
                    <a:pt x="110357" y="136006"/>
                    <a:pt x="120650" y="133137"/>
                    <a:pt x="127737" y="127231"/>
                  </a:cubicBezTo>
                  <a:cubicBezTo>
                    <a:pt x="135668" y="121325"/>
                    <a:pt x="139549" y="112719"/>
                    <a:pt x="139549" y="100907"/>
                  </a:cubicBezTo>
                  <a:lnTo>
                    <a:pt x="139549" y="7880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05722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B01A136C-5E97-4A00-9E81-BCE359C82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768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6">
          <p15:clr>
            <a:srgbClr val="FBAE40"/>
          </p15:clr>
        </p15:guide>
        <p15:guide id="2" pos="5970">
          <p15:clr>
            <a:srgbClr val="FBAE40"/>
          </p15:clr>
        </p15:guide>
        <p15:guide id="3" orient="horz" pos="39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C8B81980-C129-4DDE-AB96-EDDD1C0F3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934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6">
          <p15:clr>
            <a:srgbClr val="FBAE40"/>
          </p15:clr>
        </p15:guide>
        <p15:guide id="2" pos="5970">
          <p15:clr>
            <a:srgbClr val="FBAE40"/>
          </p15:clr>
        </p15:guide>
        <p15:guide id="3" orient="horz" pos="39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55CAA3A3-E595-4DCF-8B13-4AD1D7711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912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6">
          <p15:clr>
            <a:srgbClr val="FBAE40"/>
          </p15:clr>
        </p15:guide>
        <p15:guide id="2" pos="5970">
          <p15:clr>
            <a:srgbClr val="FBAE40"/>
          </p15:clr>
        </p15:guide>
        <p15:guide id="3" orient="horz" pos="39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표지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55136F7D-43B7-48FD-84CC-F1FA201FC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87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6">
          <p15:clr>
            <a:srgbClr val="FBAE40"/>
          </p15:clr>
        </p15:guide>
        <p15:guide id="2" pos="5970">
          <p15:clr>
            <a:srgbClr val="FBAE40"/>
          </p15:clr>
        </p15:guide>
        <p15:guide id="3" orient="horz" pos="399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>
            <a:extLst>
              <a:ext uri="{FF2B5EF4-FFF2-40B4-BE49-F238E27FC236}">
                <a16:creationId xmlns="" xmlns:a16="http://schemas.microsoft.com/office/drawing/2014/main" id="{960F3A70-462B-40D7-AAF1-C91A22F57844}"/>
              </a:ext>
            </a:extLst>
          </p:cNvPr>
          <p:cNvSpPr/>
          <p:nvPr userDrawn="1"/>
        </p:nvSpPr>
        <p:spPr>
          <a:xfrm>
            <a:off x="0" y="0"/>
            <a:ext cx="9906000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31" name="그래픽 30">
            <a:extLst>
              <a:ext uri="{FF2B5EF4-FFF2-40B4-BE49-F238E27FC236}">
                <a16:creationId xmlns="" xmlns:a16="http://schemas.microsoft.com/office/drawing/2014/main" id="{905A4825-DDE7-4DB9-9E2E-2D2FE0979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1AA4DB23-0061-4A69-8972-229E360CA86D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="" xmlns:a16="http://schemas.microsoft.com/office/drawing/2014/main" id="{28400E25-4CEF-4B20-BE76-B1C5789E6C8D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34" name="자유형: 도형 33">
            <a:extLst>
              <a:ext uri="{FF2B5EF4-FFF2-40B4-BE49-F238E27FC236}">
                <a16:creationId xmlns="" xmlns:a16="http://schemas.microsoft.com/office/drawing/2014/main" id="{C310AD02-6A0B-4A86-90BA-AE8EDC62CDEA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35" name="직사각형 34">
            <a:extLst>
              <a:ext uri="{FF2B5EF4-FFF2-40B4-BE49-F238E27FC236}">
                <a16:creationId xmlns="" xmlns:a16="http://schemas.microsoft.com/office/drawing/2014/main" id="{C25ECA75-3025-4F1C-ADF0-F8E0107BC535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36" name="직사각형 35">
            <a:extLst>
              <a:ext uri="{FF2B5EF4-FFF2-40B4-BE49-F238E27FC236}">
                <a16:creationId xmlns="" xmlns:a16="http://schemas.microsoft.com/office/drawing/2014/main" id="{A2F3F3EF-6ADB-4E3E-B942-8C46F107B5A9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4" name="그래픽 182">
            <a:extLst>
              <a:ext uri="{FF2B5EF4-FFF2-40B4-BE49-F238E27FC236}">
                <a16:creationId xmlns="" xmlns:a16="http://schemas.microsoft.com/office/drawing/2014/main" id="{A7D50404-C89F-4105-A135-1C2CE7A49689}"/>
              </a:ext>
            </a:extLst>
          </p:cNvPr>
          <p:cNvGrpSpPr/>
          <p:nvPr userDrawn="1"/>
        </p:nvGrpSpPr>
        <p:grpSpPr>
          <a:xfrm>
            <a:off x="421240" y="286366"/>
            <a:ext cx="358068" cy="343557"/>
            <a:chOff x="2116690" y="1538384"/>
            <a:chExt cx="358068" cy="343557"/>
          </a:xfrm>
          <a:solidFill>
            <a:schemeClr val="bg1"/>
          </a:solidFill>
          <a:effectLst/>
        </p:grpSpPr>
        <p:sp>
          <p:nvSpPr>
            <p:cNvPr id="65" name="자유형: 도형 64">
              <a:extLst>
                <a:ext uri="{FF2B5EF4-FFF2-40B4-BE49-F238E27FC236}">
                  <a16:creationId xmlns="" xmlns:a16="http://schemas.microsoft.com/office/drawing/2014/main" id="{E17CDF41-E9EC-4BAA-B7AC-3EC943A67AE7}"/>
                </a:ext>
              </a:extLst>
            </p:cNvPr>
            <p:cNvSpPr/>
            <p:nvPr/>
          </p:nvSpPr>
          <p:spPr>
            <a:xfrm>
              <a:off x="2116690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651 w 183421"/>
                <a:gd name="connsiteY13" fmla="*/ 39823 h 343557"/>
                <a:gd name="connsiteX14" fmla="*/ 60916 w 183421"/>
                <a:gd name="connsiteY14" fmla="*/ 51972 h 343557"/>
                <a:gd name="connsiteX15" fmla="*/ 52479 w 183421"/>
                <a:gd name="connsiteY15" fmla="*/ 85046 h 343557"/>
                <a:gd name="connsiteX16" fmla="*/ 52479 w 183421"/>
                <a:gd name="connsiteY16" fmla="*/ 257837 h 343557"/>
                <a:gd name="connsiteX17" fmla="*/ 60916 w 183421"/>
                <a:gd name="connsiteY17" fmla="*/ 290573 h 343557"/>
                <a:gd name="connsiteX18" fmla="*/ 93651 w 183421"/>
                <a:gd name="connsiteY18" fmla="*/ 303060 h 343557"/>
                <a:gd name="connsiteX19" fmla="*/ 123687 w 183421"/>
                <a:gd name="connsiteY19" fmla="*/ 290573 h 343557"/>
                <a:gd name="connsiteX20" fmla="*/ 130606 w 183421"/>
                <a:gd name="connsiteY20" fmla="*/ 257837 h 343557"/>
                <a:gd name="connsiteX21" fmla="*/ 130606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10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8119" y="43873"/>
                    <a:pt x="107994" y="39823"/>
                    <a:pt x="93651" y="39823"/>
                  </a:cubicBezTo>
                  <a:cubicBezTo>
                    <a:pt x="78465" y="39823"/>
                    <a:pt x="67496" y="43873"/>
                    <a:pt x="60916" y="51972"/>
                  </a:cubicBezTo>
                  <a:cubicBezTo>
                    <a:pt x="55347" y="59060"/>
                    <a:pt x="52479" y="70028"/>
                    <a:pt x="52479" y="85046"/>
                  </a:cubicBezTo>
                  <a:lnTo>
                    <a:pt x="52479" y="257837"/>
                  </a:lnTo>
                  <a:cubicBezTo>
                    <a:pt x="52479" y="272349"/>
                    <a:pt x="55347" y="283148"/>
                    <a:pt x="60916" y="290573"/>
                  </a:cubicBezTo>
                  <a:cubicBezTo>
                    <a:pt x="67496" y="299010"/>
                    <a:pt x="78465" y="303060"/>
                    <a:pt x="93651" y="303060"/>
                  </a:cubicBezTo>
                  <a:cubicBezTo>
                    <a:pt x="108163" y="303060"/>
                    <a:pt x="118119" y="298841"/>
                    <a:pt x="123687" y="290573"/>
                  </a:cubicBezTo>
                  <a:cubicBezTo>
                    <a:pt x="128243" y="283992"/>
                    <a:pt x="130606" y="273024"/>
                    <a:pt x="130606" y="257837"/>
                  </a:cubicBezTo>
                  <a:lnTo>
                    <a:pt x="130606" y="85214"/>
                  </a:ln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effectLst>
                  <a:outerShdw dist="76200" dir="2700000" algn="tl" rotWithShape="0">
                    <a:prstClr val="black">
                      <a:alpha val="66000"/>
                    </a:prstClr>
                  </a:outerShdw>
                </a:effectLst>
              </a:endParaRPr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="" xmlns:a16="http://schemas.microsoft.com/office/drawing/2014/main" id="{50EE9364-A29E-4F53-88A4-BE2DD2F9F507}"/>
                </a:ext>
              </a:extLst>
            </p:cNvPr>
            <p:cNvSpPr/>
            <p:nvPr/>
          </p:nvSpPr>
          <p:spPr>
            <a:xfrm>
              <a:off x="2363727" y="1544459"/>
              <a:ext cx="111031" cy="331070"/>
            </a:xfrm>
            <a:custGeom>
              <a:avLst/>
              <a:gdLst>
                <a:gd name="connsiteX0" fmla="*/ 111032 w 111031"/>
                <a:gd name="connsiteY0" fmla="*/ 0 h 331070"/>
                <a:gd name="connsiteX1" fmla="*/ 111032 w 111031"/>
                <a:gd name="connsiteY1" fmla="*/ 331071 h 331070"/>
                <a:gd name="connsiteX2" fmla="*/ 57035 w 111031"/>
                <a:gd name="connsiteY2" fmla="*/ 331071 h 331070"/>
                <a:gd name="connsiteX3" fmla="*/ 57035 w 111031"/>
                <a:gd name="connsiteY3" fmla="*/ 144443 h 331070"/>
                <a:gd name="connsiteX4" fmla="*/ 57035 w 111031"/>
                <a:gd name="connsiteY4" fmla="*/ 134656 h 331070"/>
                <a:gd name="connsiteX5" fmla="*/ 56360 w 111031"/>
                <a:gd name="connsiteY5" fmla="*/ 107995 h 331070"/>
                <a:gd name="connsiteX6" fmla="*/ 50960 w 111031"/>
                <a:gd name="connsiteY6" fmla="*/ 91627 h 331070"/>
                <a:gd name="connsiteX7" fmla="*/ 36111 w 111031"/>
                <a:gd name="connsiteY7" fmla="*/ 84033 h 331070"/>
                <a:gd name="connsiteX8" fmla="*/ 7593 w 111031"/>
                <a:gd name="connsiteY8" fmla="*/ 82177 h 331070"/>
                <a:gd name="connsiteX9" fmla="*/ 0 w 111031"/>
                <a:gd name="connsiteY9" fmla="*/ 82177 h 331070"/>
                <a:gd name="connsiteX10" fmla="*/ 0 w 111031"/>
                <a:gd name="connsiteY10" fmla="*/ 52816 h 331070"/>
                <a:gd name="connsiteX11" fmla="*/ 49104 w 111031"/>
                <a:gd name="connsiteY11" fmla="*/ 33073 h 331070"/>
                <a:gd name="connsiteX12" fmla="*/ 83696 w 111031"/>
                <a:gd name="connsiteY12" fmla="*/ 0 h 331070"/>
                <a:gd name="connsiteX13" fmla="*/ 111032 w 111031"/>
                <a:gd name="connsiteY13" fmla="*/ 0 h 33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031" h="331070">
                  <a:moveTo>
                    <a:pt x="111032" y="0"/>
                  </a:moveTo>
                  <a:lnTo>
                    <a:pt x="111032" y="331071"/>
                  </a:lnTo>
                  <a:lnTo>
                    <a:pt x="57035" y="331071"/>
                  </a:lnTo>
                  <a:lnTo>
                    <a:pt x="57035" y="144443"/>
                  </a:lnTo>
                  <a:lnTo>
                    <a:pt x="57035" y="134656"/>
                  </a:lnTo>
                  <a:cubicBezTo>
                    <a:pt x="57035" y="121494"/>
                    <a:pt x="56697" y="112551"/>
                    <a:pt x="56360" y="107995"/>
                  </a:cubicBezTo>
                  <a:cubicBezTo>
                    <a:pt x="55516" y="100570"/>
                    <a:pt x="53828" y="95170"/>
                    <a:pt x="50960" y="91627"/>
                  </a:cubicBezTo>
                  <a:cubicBezTo>
                    <a:pt x="47922" y="88083"/>
                    <a:pt x="43029" y="85552"/>
                    <a:pt x="36111" y="84033"/>
                  </a:cubicBezTo>
                  <a:cubicBezTo>
                    <a:pt x="29698" y="82683"/>
                    <a:pt x="20249" y="82177"/>
                    <a:pt x="7593" y="82177"/>
                  </a:cubicBezTo>
                  <a:lnTo>
                    <a:pt x="0" y="82177"/>
                  </a:lnTo>
                  <a:lnTo>
                    <a:pt x="0" y="52816"/>
                  </a:lnTo>
                  <a:cubicBezTo>
                    <a:pt x="19236" y="48766"/>
                    <a:pt x="35604" y="42185"/>
                    <a:pt x="49104" y="33073"/>
                  </a:cubicBezTo>
                  <a:cubicBezTo>
                    <a:pt x="61759" y="24974"/>
                    <a:pt x="73402" y="14006"/>
                    <a:pt x="83696" y="0"/>
                  </a:cubicBezTo>
                  <a:lnTo>
                    <a:pt x="111032" y="0"/>
                  </a:ln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effectLst>
                  <a:outerShdw dist="76200" dir="2700000" algn="tl" rotWithShape="0">
                    <a:prstClr val="black">
                      <a:alpha val="66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4217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="" xmlns:a16="http://schemas.microsoft.com/office/drawing/2014/main" id="{676B5056-1D37-4389-8216-BC25144D57F9}"/>
              </a:ext>
            </a:extLst>
          </p:cNvPr>
          <p:cNvSpPr/>
          <p:nvPr userDrawn="1"/>
        </p:nvSpPr>
        <p:spPr>
          <a:xfrm>
            <a:off x="1" y="0"/>
            <a:ext cx="9905999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="" xmlns:a16="http://schemas.microsoft.com/office/drawing/2014/main" id="{74841012-87F9-4485-A870-D24BEF3FA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="" xmlns:a16="http://schemas.microsoft.com/office/drawing/2014/main" id="{4127110D-80BB-487F-91EE-B3E470858CAB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FC922E50-F041-4C77-89A5-01D33B9C2661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6" name="자유형: 도형 15">
            <a:extLst>
              <a:ext uri="{FF2B5EF4-FFF2-40B4-BE49-F238E27FC236}">
                <a16:creationId xmlns="" xmlns:a16="http://schemas.microsoft.com/office/drawing/2014/main" id="{994212B4-A43F-430C-B93C-DC269D4185B9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D8BF1182-C0EE-4EFC-A23A-01498C39FD36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8E80E041-E9E3-4759-84D5-510D7B271794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래픽 182">
            <a:extLst>
              <a:ext uri="{FF2B5EF4-FFF2-40B4-BE49-F238E27FC236}">
                <a16:creationId xmlns="" xmlns:a16="http://schemas.microsoft.com/office/drawing/2014/main" id="{CA3BEC15-F935-4725-B417-32C68A8377F2}"/>
              </a:ext>
            </a:extLst>
          </p:cNvPr>
          <p:cNvGrpSpPr/>
          <p:nvPr userDrawn="1"/>
        </p:nvGrpSpPr>
        <p:grpSpPr>
          <a:xfrm>
            <a:off x="376415" y="286366"/>
            <a:ext cx="414259" cy="344401"/>
            <a:chOff x="2808528" y="1537541"/>
            <a:chExt cx="414259" cy="344401"/>
          </a:xfrm>
          <a:solidFill>
            <a:schemeClr val="bg1"/>
          </a:solidFill>
        </p:grpSpPr>
        <p:sp>
          <p:nvSpPr>
            <p:cNvPr id="20" name="자유형: 도형 19">
              <a:extLst>
                <a:ext uri="{FF2B5EF4-FFF2-40B4-BE49-F238E27FC236}">
                  <a16:creationId xmlns="" xmlns:a16="http://schemas.microsoft.com/office/drawing/2014/main" id="{31439778-B9CF-4587-A1B4-F26E41CAB516}"/>
                </a:ext>
              </a:extLst>
            </p:cNvPr>
            <p:cNvSpPr/>
            <p:nvPr/>
          </p:nvSpPr>
          <p:spPr>
            <a:xfrm>
              <a:off x="2808528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651 w 183421"/>
                <a:gd name="connsiteY13" fmla="*/ 39823 h 343557"/>
                <a:gd name="connsiteX14" fmla="*/ 60916 w 183421"/>
                <a:gd name="connsiteY14" fmla="*/ 51972 h 343557"/>
                <a:gd name="connsiteX15" fmla="*/ 52479 w 183421"/>
                <a:gd name="connsiteY15" fmla="*/ 85046 h 343557"/>
                <a:gd name="connsiteX16" fmla="*/ 52479 w 183421"/>
                <a:gd name="connsiteY16" fmla="*/ 257837 h 343557"/>
                <a:gd name="connsiteX17" fmla="*/ 60916 w 183421"/>
                <a:gd name="connsiteY17" fmla="*/ 290573 h 343557"/>
                <a:gd name="connsiteX18" fmla="*/ 93651 w 183421"/>
                <a:gd name="connsiteY18" fmla="*/ 303060 h 343557"/>
                <a:gd name="connsiteX19" fmla="*/ 123687 w 183421"/>
                <a:gd name="connsiteY19" fmla="*/ 290573 h 343557"/>
                <a:gd name="connsiteX20" fmla="*/ 130606 w 183421"/>
                <a:gd name="connsiteY20" fmla="*/ 257837 h 343557"/>
                <a:gd name="connsiteX21" fmla="*/ 130606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10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8119" y="43873"/>
                    <a:pt x="107994" y="39823"/>
                    <a:pt x="93651" y="39823"/>
                  </a:cubicBezTo>
                  <a:cubicBezTo>
                    <a:pt x="78465" y="39823"/>
                    <a:pt x="67496" y="43873"/>
                    <a:pt x="60916" y="51972"/>
                  </a:cubicBezTo>
                  <a:cubicBezTo>
                    <a:pt x="55347" y="59060"/>
                    <a:pt x="52479" y="70028"/>
                    <a:pt x="52479" y="85046"/>
                  </a:cubicBezTo>
                  <a:lnTo>
                    <a:pt x="52479" y="257837"/>
                  </a:lnTo>
                  <a:cubicBezTo>
                    <a:pt x="52479" y="272349"/>
                    <a:pt x="55347" y="283148"/>
                    <a:pt x="60916" y="290573"/>
                  </a:cubicBezTo>
                  <a:cubicBezTo>
                    <a:pt x="67496" y="299010"/>
                    <a:pt x="78465" y="303060"/>
                    <a:pt x="93651" y="303060"/>
                  </a:cubicBezTo>
                  <a:cubicBezTo>
                    <a:pt x="108163" y="303060"/>
                    <a:pt x="118119" y="298841"/>
                    <a:pt x="123687" y="290573"/>
                  </a:cubicBezTo>
                  <a:cubicBezTo>
                    <a:pt x="128243" y="283992"/>
                    <a:pt x="130606" y="273024"/>
                    <a:pt x="130606" y="257837"/>
                  </a:cubicBezTo>
                  <a:lnTo>
                    <a:pt x="130606" y="852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="" xmlns:a16="http://schemas.microsoft.com/office/drawing/2014/main" id="{2521884D-CFED-4377-8FFB-7332A280180C}"/>
                </a:ext>
              </a:extLst>
            </p:cNvPr>
            <p:cNvSpPr/>
            <p:nvPr/>
          </p:nvSpPr>
          <p:spPr>
            <a:xfrm>
              <a:off x="3033629" y="1537541"/>
              <a:ext cx="189158" cy="337989"/>
            </a:xfrm>
            <a:custGeom>
              <a:avLst/>
              <a:gdLst>
                <a:gd name="connsiteX0" fmla="*/ 182072 w 189158"/>
                <a:gd name="connsiteY0" fmla="*/ 295298 h 337989"/>
                <a:gd name="connsiteX1" fmla="*/ 182072 w 189158"/>
                <a:gd name="connsiteY1" fmla="*/ 337989 h 337989"/>
                <a:gd name="connsiteX2" fmla="*/ 169 w 189158"/>
                <a:gd name="connsiteY2" fmla="*/ 337989 h 337989"/>
                <a:gd name="connsiteX3" fmla="*/ 169 w 189158"/>
                <a:gd name="connsiteY3" fmla="*/ 290235 h 337989"/>
                <a:gd name="connsiteX4" fmla="*/ 43873 w 189158"/>
                <a:gd name="connsiteY4" fmla="*/ 227126 h 337989"/>
                <a:gd name="connsiteX5" fmla="*/ 83864 w 189158"/>
                <a:gd name="connsiteY5" fmla="*/ 179203 h 337989"/>
                <a:gd name="connsiteX6" fmla="*/ 121831 w 189158"/>
                <a:gd name="connsiteY6" fmla="*/ 131618 h 337989"/>
                <a:gd name="connsiteX7" fmla="*/ 137018 w 189158"/>
                <a:gd name="connsiteY7" fmla="*/ 88589 h 337989"/>
                <a:gd name="connsiteX8" fmla="*/ 127062 w 189158"/>
                <a:gd name="connsiteY8" fmla="*/ 52816 h 337989"/>
                <a:gd name="connsiteX9" fmla="*/ 92808 w 189158"/>
                <a:gd name="connsiteY9" fmla="*/ 41848 h 337989"/>
                <a:gd name="connsiteX10" fmla="*/ 60916 w 189158"/>
                <a:gd name="connsiteY10" fmla="*/ 53660 h 337989"/>
                <a:gd name="connsiteX11" fmla="*/ 52141 w 189158"/>
                <a:gd name="connsiteY11" fmla="*/ 87914 h 337989"/>
                <a:gd name="connsiteX12" fmla="*/ 52141 w 189158"/>
                <a:gd name="connsiteY12" fmla="*/ 119469 h 337989"/>
                <a:gd name="connsiteX13" fmla="*/ 0 w 189158"/>
                <a:gd name="connsiteY13" fmla="*/ 119469 h 337989"/>
                <a:gd name="connsiteX14" fmla="*/ 0 w 189158"/>
                <a:gd name="connsiteY14" fmla="*/ 106476 h 337989"/>
                <a:gd name="connsiteX15" fmla="*/ 19068 w 189158"/>
                <a:gd name="connsiteY15" fmla="*/ 29192 h 337989"/>
                <a:gd name="connsiteX16" fmla="*/ 89939 w 189158"/>
                <a:gd name="connsiteY16" fmla="*/ 0 h 337989"/>
                <a:gd name="connsiteX17" fmla="*/ 163679 w 189158"/>
                <a:gd name="connsiteY17" fmla="*/ 24299 h 337989"/>
                <a:gd name="connsiteX18" fmla="*/ 189159 w 189158"/>
                <a:gd name="connsiteY18" fmla="*/ 86733 h 337989"/>
                <a:gd name="connsiteX19" fmla="*/ 172791 w 189158"/>
                <a:gd name="connsiteY19" fmla="*/ 146130 h 337989"/>
                <a:gd name="connsiteX20" fmla="*/ 127062 w 189158"/>
                <a:gd name="connsiteY20" fmla="*/ 203502 h 337989"/>
                <a:gd name="connsiteX21" fmla="*/ 92808 w 189158"/>
                <a:gd name="connsiteY21" fmla="*/ 242988 h 337989"/>
                <a:gd name="connsiteX22" fmla="*/ 52479 w 189158"/>
                <a:gd name="connsiteY22" fmla="*/ 295129 h 337989"/>
                <a:gd name="connsiteX23" fmla="*/ 182072 w 189158"/>
                <a:gd name="connsiteY23" fmla="*/ 295129 h 33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9158" h="337989">
                  <a:moveTo>
                    <a:pt x="182072" y="295298"/>
                  </a:moveTo>
                  <a:lnTo>
                    <a:pt x="182072" y="337989"/>
                  </a:lnTo>
                  <a:lnTo>
                    <a:pt x="169" y="337989"/>
                  </a:lnTo>
                  <a:lnTo>
                    <a:pt x="169" y="290235"/>
                  </a:lnTo>
                  <a:cubicBezTo>
                    <a:pt x="13162" y="268974"/>
                    <a:pt x="27674" y="247881"/>
                    <a:pt x="43873" y="227126"/>
                  </a:cubicBezTo>
                  <a:cubicBezTo>
                    <a:pt x="53322" y="214977"/>
                    <a:pt x="66484" y="198946"/>
                    <a:pt x="83864" y="179203"/>
                  </a:cubicBezTo>
                  <a:cubicBezTo>
                    <a:pt x="103101" y="157098"/>
                    <a:pt x="115756" y="141237"/>
                    <a:pt x="121831" y="131618"/>
                  </a:cubicBezTo>
                  <a:cubicBezTo>
                    <a:pt x="131956" y="116094"/>
                    <a:pt x="137018" y="101751"/>
                    <a:pt x="137018" y="88589"/>
                  </a:cubicBezTo>
                  <a:cubicBezTo>
                    <a:pt x="137018" y="71884"/>
                    <a:pt x="133643" y="59903"/>
                    <a:pt x="127062" y="52816"/>
                  </a:cubicBezTo>
                  <a:cubicBezTo>
                    <a:pt x="120481" y="45391"/>
                    <a:pt x="109007" y="41848"/>
                    <a:pt x="92808" y="41848"/>
                  </a:cubicBezTo>
                  <a:cubicBezTo>
                    <a:pt x="78127" y="41848"/>
                    <a:pt x="67496" y="45729"/>
                    <a:pt x="60916" y="53660"/>
                  </a:cubicBezTo>
                  <a:cubicBezTo>
                    <a:pt x="55010" y="61084"/>
                    <a:pt x="52141" y="72390"/>
                    <a:pt x="52141" y="87914"/>
                  </a:cubicBezTo>
                  <a:lnTo>
                    <a:pt x="52141" y="119469"/>
                  </a:lnTo>
                  <a:lnTo>
                    <a:pt x="0" y="119469"/>
                  </a:lnTo>
                  <a:lnTo>
                    <a:pt x="0" y="106476"/>
                  </a:lnTo>
                  <a:cubicBezTo>
                    <a:pt x="0" y="72221"/>
                    <a:pt x="6412" y="46573"/>
                    <a:pt x="19068" y="29192"/>
                  </a:cubicBezTo>
                  <a:cubicBezTo>
                    <a:pt x="33917" y="9787"/>
                    <a:pt x="57541" y="0"/>
                    <a:pt x="89939" y="0"/>
                  </a:cubicBezTo>
                  <a:cubicBezTo>
                    <a:pt x="121325" y="0"/>
                    <a:pt x="145961" y="8100"/>
                    <a:pt x="163679" y="24299"/>
                  </a:cubicBezTo>
                  <a:cubicBezTo>
                    <a:pt x="180722" y="39823"/>
                    <a:pt x="189159" y="60578"/>
                    <a:pt x="189159" y="86733"/>
                  </a:cubicBezTo>
                  <a:cubicBezTo>
                    <a:pt x="189159" y="107995"/>
                    <a:pt x="183759" y="127906"/>
                    <a:pt x="172791" y="146130"/>
                  </a:cubicBezTo>
                  <a:cubicBezTo>
                    <a:pt x="165704" y="158280"/>
                    <a:pt x="150517" y="177516"/>
                    <a:pt x="127062" y="203502"/>
                  </a:cubicBezTo>
                  <a:cubicBezTo>
                    <a:pt x="112550" y="220039"/>
                    <a:pt x="101245" y="233201"/>
                    <a:pt x="92808" y="242988"/>
                  </a:cubicBezTo>
                  <a:cubicBezTo>
                    <a:pt x="78633" y="260199"/>
                    <a:pt x="65134" y="277580"/>
                    <a:pt x="52479" y="295129"/>
                  </a:cubicBezTo>
                  <a:lnTo>
                    <a:pt x="182072" y="2951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6030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562F643E-2986-4266-8BC5-36193710AB7F}"/>
              </a:ext>
            </a:extLst>
          </p:cNvPr>
          <p:cNvSpPr/>
          <p:nvPr userDrawn="1"/>
        </p:nvSpPr>
        <p:spPr>
          <a:xfrm>
            <a:off x="1" y="0"/>
            <a:ext cx="9905999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="" xmlns:a16="http://schemas.microsoft.com/office/drawing/2014/main" id="{A94D78F2-F3C1-4E41-8FF2-8EC32B0DB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="" xmlns:a16="http://schemas.microsoft.com/office/drawing/2014/main" id="{F673DE5D-3FDD-403F-BF1F-B5A7F30720F6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06D430BC-9D4D-4BE1-AA6C-5C515C63E6A3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26" name="자유형: 도형 25">
            <a:extLst>
              <a:ext uri="{FF2B5EF4-FFF2-40B4-BE49-F238E27FC236}">
                <a16:creationId xmlns="" xmlns:a16="http://schemas.microsoft.com/office/drawing/2014/main" id="{2B81697F-324E-4A4B-B91F-5E0CE3E0F32A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2DFB700C-5FAE-4328-BC8F-7F3657EEC8BA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28" name="직사각형 27">
            <a:extLst>
              <a:ext uri="{FF2B5EF4-FFF2-40B4-BE49-F238E27FC236}">
                <a16:creationId xmlns="" xmlns:a16="http://schemas.microsoft.com/office/drawing/2014/main" id="{4D70C3AD-74B6-47F9-9929-E220F6FCA5BA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래픽 182">
            <a:extLst>
              <a:ext uri="{FF2B5EF4-FFF2-40B4-BE49-F238E27FC236}">
                <a16:creationId xmlns="" xmlns:a16="http://schemas.microsoft.com/office/drawing/2014/main" id="{116E12D7-A727-4AD7-8247-8EC1ECD151CD}"/>
              </a:ext>
            </a:extLst>
          </p:cNvPr>
          <p:cNvGrpSpPr/>
          <p:nvPr userDrawn="1"/>
        </p:nvGrpSpPr>
        <p:grpSpPr>
          <a:xfrm>
            <a:off x="376415" y="286366"/>
            <a:ext cx="416284" cy="344401"/>
            <a:chOff x="3500367" y="1537541"/>
            <a:chExt cx="416284" cy="344401"/>
          </a:xfrm>
          <a:solidFill>
            <a:schemeClr val="bg1"/>
          </a:solidFill>
        </p:grpSpPr>
        <p:sp>
          <p:nvSpPr>
            <p:cNvPr id="30" name="자유형: 도형 29">
              <a:extLst>
                <a:ext uri="{FF2B5EF4-FFF2-40B4-BE49-F238E27FC236}">
                  <a16:creationId xmlns="" xmlns:a16="http://schemas.microsoft.com/office/drawing/2014/main" id="{279F79FB-ABB2-494B-B498-ECAA6D845E99}"/>
                </a:ext>
              </a:extLst>
            </p:cNvPr>
            <p:cNvSpPr/>
            <p:nvPr/>
          </p:nvSpPr>
          <p:spPr>
            <a:xfrm>
              <a:off x="3500367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651 w 183421"/>
                <a:gd name="connsiteY13" fmla="*/ 39823 h 343557"/>
                <a:gd name="connsiteX14" fmla="*/ 60916 w 183421"/>
                <a:gd name="connsiteY14" fmla="*/ 51972 h 343557"/>
                <a:gd name="connsiteX15" fmla="*/ 52479 w 183421"/>
                <a:gd name="connsiteY15" fmla="*/ 85046 h 343557"/>
                <a:gd name="connsiteX16" fmla="*/ 52479 w 183421"/>
                <a:gd name="connsiteY16" fmla="*/ 257837 h 343557"/>
                <a:gd name="connsiteX17" fmla="*/ 60916 w 183421"/>
                <a:gd name="connsiteY17" fmla="*/ 290573 h 343557"/>
                <a:gd name="connsiteX18" fmla="*/ 93651 w 183421"/>
                <a:gd name="connsiteY18" fmla="*/ 303060 h 343557"/>
                <a:gd name="connsiteX19" fmla="*/ 123687 w 183421"/>
                <a:gd name="connsiteY19" fmla="*/ 290573 h 343557"/>
                <a:gd name="connsiteX20" fmla="*/ 130606 w 183421"/>
                <a:gd name="connsiteY20" fmla="*/ 257837 h 343557"/>
                <a:gd name="connsiteX21" fmla="*/ 130606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09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8119" y="43873"/>
                    <a:pt x="107994" y="39823"/>
                    <a:pt x="93651" y="39823"/>
                  </a:cubicBezTo>
                  <a:cubicBezTo>
                    <a:pt x="78465" y="39823"/>
                    <a:pt x="67496" y="43873"/>
                    <a:pt x="60916" y="51972"/>
                  </a:cubicBezTo>
                  <a:cubicBezTo>
                    <a:pt x="55347" y="59060"/>
                    <a:pt x="52479" y="70028"/>
                    <a:pt x="52479" y="85046"/>
                  </a:cubicBezTo>
                  <a:lnTo>
                    <a:pt x="52479" y="257837"/>
                  </a:lnTo>
                  <a:cubicBezTo>
                    <a:pt x="52479" y="272349"/>
                    <a:pt x="55347" y="283148"/>
                    <a:pt x="60916" y="290573"/>
                  </a:cubicBezTo>
                  <a:cubicBezTo>
                    <a:pt x="67496" y="299010"/>
                    <a:pt x="78465" y="303060"/>
                    <a:pt x="93651" y="303060"/>
                  </a:cubicBezTo>
                  <a:cubicBezTo>
                    <a:pt x="108163" y="303060"/>
                    <a:pt x="118119" y="298841"/>
                    <a:pt x="123687" y="290573"/>
                  </a:cubicBezTo>
                  <a:cubicBezTo>
                    <a:pt x="128243" y="283992"/>
                    <a:pt x="130606" y="273024"/>
                    <a:pt x="130606" y="257837"/>
                  </a:cubicBezTo>
                  <a:lnTo>
                    <a:pt x="130606" y="852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="" xmlns:a16="http://schemas.microsoft.com/office/drawing/2014/main" id="{C655E835-783D-4977-B8C9-E17240053E8F}"/>
                </a:ext>
              </a:extLst>
            </p:cNvPr>
            <p:cNvSpPr/>
            <p:nvPr/>
          </p:nvSpPr>
          <p:spPr>
            <a:xfrm>
              <a:off x="3722093" y="1537541"/>
              <a:ext cx="194558" cy="344232"/>
            </a:xfrm>
            <a:custGeom>
              <a:avLst/>
              <a:gdLst>
                <a:gd name="connsiteX0" fmla="*/ 190003 w 194558"/>
                <a:gd name="connsiteY0" fmla="*/ 181060 h 344232"/>
                <a:gd name="connsiteX1" fmla="*/ 194559 w 194558"/>
                <a:gd name="connsiteY1" fmla="*/ 233201 h 344232"/>
                <a:gd name="connsiteX2" fmla="*/ 194559 w 194558"/>
                <a:gd name="connsiteY2" fmla="*/ 238938 h 344232"/>
                <a:gd name="connsiteX3" fmla="*/ 175997 w 194558"/>
                <a:gd name="connsiteY3" fmla="*/ 316897 h 344232"/>
                <a:gd name="connsiteX4" fmla="*/ 98376 w 194558"/>
                <a:gd name="connsiteY4" fmla="*/ 344233 h 344232"/>
                <a:gd name="connsiteX5" fmla="*/ 45560 w 194558"/>
                <a:gd name="connsiteY5" fmla="*/ 336977 h 344232"/>
                <a:gd name="connsiteX6" fmla="*/ 15862 w 194558"/>
                <a:gd name="connsiteY6" fmla="*/ 316897 h 344232"/>
                <a:gd name="connsiteX7" fmla="*/ 2869 w 194558"/>
                <a:gd name="connsiteY7" fmla="*/ 285342 h 344232"/>
                <a:gd name="connsiteX8" fmla="*/ 169 w 194558"/>
                <a:gd name="connsiteY8" fmla="*/ 243157 h 344232"/>
                <a:gd name="connsiteX9" fmla="*/ 169 w 194558"/>
                <a:gd name="connsiteY9" fmla="*/ 217339 h 344232"/>
                <a:gd name="connsiteX10" fmla="*/ 52310 w 194558"/>
                <a:gd name="connsiteY10" fmla="*/ 217339 h 344232"/>
                <a:gd name="connsiteX11" fmla="*/ 52310 w 194558"/>
                <a:gd name="connsiteY11" fmla="*/ 260706 h 344232"/>
                <a:gd name="connsiteX12" fmla="*/ 59903 w 194558"/>
                <a:gd name="connsiteY12" fmla="*/ 292598 h 344232"/>
                <a:gd name="connsiteX13" fmla="*/ 96014 w 194558"/>
                <a:gd name="connsiteY13" fmla="*/ 303228 h 344232"/>
                <a:gd name="connsiteX14" fmla="*/ 131787 w 194558"/>
                <a:gd name="connsiteY14" fmla="*/ 284667 h 344232"/>
                <a:gd name="connsiteX15" fmla="*/ 140224 w 194558"/>
                <a:gd name="connsiteY15" fmla="*/ 247713 h 344232"/>
                <a:gd name="connsiteX16" fmla="*/ 140224 w 194558"/>
                <a:gd name="connsiteY16" fmla="*/ 224932 h 344232"/>
                <a:gd name="connsiteX17" fmla="*/ 122000 w 194558"/>
                <a:gd name="connsiteY17" fmla="*/ 186459 h 344232"/>
                <a:gd name="connsiteX18" fmla="*/ 62941 w 194558"/>
                <a:gd name="connsiteY18" fmla="*/ 178866 h 344232"/>
                <a:gd name="connsiteX19" fmla="*/ 62941 w 194558"/>
                <a:gd name="connsiteY19" fmla="*/ 136681 h 344232"/>
                <a:gd name="connsiteX20" fmla="*/ 67496 w 194558"/>
                <a:gd name="connsiteY20" fmla="*/ 136681 h 344232"/>
                <a:gd name="connsiteX21" fmla="*/ 123350 w 194558"/>
                <a:gd name="connsiteY21" fmla="*/ 131787 h 344232"/>
                <a:gd name="connsiteX22" fmla="*/ 140055 w 194558"/>
                <a:gd name="connsiteY22" fmla="*/ 98714 h 344232"/>
                <a:gd name="connsiteX23" fmla="*/ 140055 w 194558"/>
                <a:gd name="connsiteY23" fmla="*/ 80152 h 344232"/>
                <a:gd name="connsiteX24" fmla="*/ 129424 w 194558"/>
                <a:gd name="connsiteY24" fmla="*/ 51972 h 344232"/>
                <a:gd name="connsiteX25" fmla="*/ 97532 w 194558"/>
                <a:gd name="connsiteY25" fmla="*/ 41342 h 344232"/>
                <a:gd name="connsiteX26" fmla="*/ 60578 w 194558"/>
                <a:gd name="connsiteY26" fmla="*/ 51972 h 344232"/>
                <a:gd name="connsiteX27" fmla="*/ 52141 w 194558"/>
                <a:gd name="connsiteY27" fmla="*/ 79815 h 344232"/>
                <a:gd name="connsiteX28" fmla="*/ 52141 w 194558"/>
                <a:gd name="connsiteY28" fmla="*/ 106813 h 344232"/>
                <a:gd name="connsiteX29" fmla="*/ 0 w 194558"/>
                <a:gd name="connsiteY29" fmla="*/ 106813 h 344232"/>
                <a:gd name="connsiteX30" fmla="*/ 0 w 194558"/>
                <a:gd name="connsiteY30" fmla="*/ 77959 h 344232"/>
                <a:gd name="connsiteX31" fmla="*/ 22105 w 194558"/>
                <a:gd name="connsiteY31" fmla="*/ 15524 h 344232"/>
                <a:gd name="connsiteX32" fmla="*/ 90951 w 194558"/>
                <a:gd name="connsiteY32" fmla="*/ 0 h 344232"/>
                <a:gd name="connsiteX33" fmla="*/ 170429 w 194558"/>
                <a:gd name="connsiteY33" fmla="*/ 19405 h 344232"/>
                <a:gd name="connsiteX34" fmla="*/ 192196 w 194558"/>
                <a:gd name="connsiteY34" fmla="*/ 87914 h 344232"/>
                <a:gd name="connsiteX35" fmla="*/ 185784 w 194558"/>
                <a:gd name="connsiteY35" fmla="*/ 128244 h 344232"/>
                <a:gd name="connsiteX36" fmla="*/ 157942 w 194558"/>
                <a:gd name="connsiteY36" fmla="*/ 155242 h 344232"/>
                <a:gd name="connsiteX37" fmla="*/ 190003 w 194558"/>
                <a:gd name="connsiteY37" fmla="*/ 181060 h 34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4558" h="344232">
                  <a:moveTo>
                    <a:pt x="190003" y="181060"/>
                  </a:moveTo>
                  <a:cubicBezTo>
                    <a:pt x="193040" y="189159"/>
                    <a:pt x="194559" y="206540"/>
                    <a:pt x="194559" y="233201"/>
                  </a:cubicBezTo>
                  <a:lnTo>
                    <a:pt x="194559" y="238938"/>
                  </a:lnTo>
                  <a:cubicBezTo>
                    <a:pt x="194559" y="275386"/>
                    <a:pt x="188315" y="301541"/>
                    <a:pt x="175997" y="316897"/>
                  </a:cubicBezTo>
                  <a:cubicBezTo>
                    <a:pt x="161823" y="335121"/>
                    <a:pt x="135837" y="344233"/>
                    <a:pt x="98376" y="344233"/>
                  </a:cubicBezTo>
                  <a:cubicBezTo>
                    <a:pt x="76609" y="344233"/>
                    <a:pt x="58891" y="341870"/>
                    <a:pt x="45560" y="336977"/>
                  </a:cubicBezTo>
                  <a:cubicBezTo>
                    <a:pt x="32567" y="332589"/>
                    <a:pt x="22780" y="326009"/>
                    <a:pt x="15862" y="316897"/>
                  </a:cubicBezTo>
                  <a:cubicBezTo>
                    <a:pt x="9787" y="308797"/>
                    <a:pt x="5400" y="298335"/>
                    <a:pt x="2869" y="285342"/>
                  </a:cubicBezTo>
                  <a:cubicBezTo>
                    <a:pt x="1012" y="274880"/>
                    <a:pt x="169" y="260874"/>
                    <a:pt x="169" y="243157"/>
                  </a:cubicBezTo>
                  <a:lnTo>
                    <a:pt x="169" y="217339"/>
                  </a:lnTo>
                  <a:lnTo>
                    <a:pt x="52310" y="217339"/>
                  </a:lnTo>
                  <a:lnTo>
                    <a:pt x="52310" y="260706"/>
                  </a:lnTo>
                  <a:cubicBezTo>
                    <a:pt x="52310" y="275892"/>
                    <a:pt x="54841" y="286523"/>
                    <a:pt x="59903" y="292598"/>
                  </a:cubicBezTo>
                  <a:cubicBezTo>
                    <a:pt x="65978" y="299685"/>
                    <a:pt x="77958" y="303228"/>
                    <a:pt x="96014" y="303228"/>
                  </a:cubicBezTo>
                  <a:cubicBezTo>
                    <a:pt x="112550" y="303228"/>
                    <a:pt x="124362" y="296985"/>
                    <a:pt x="131787" y="284667"/>
                  </a:cubicBezTo>
                  <a:cubicBezTo>
                    <a:pt x="137355" y="275217"/>
                    <a:pt x="140224" y="262899"/>
                    <a:pt x="140224" y="247713"/>
                  </a:cubicBezTo>
                  <a:lnTo>
                    <a:pt x="140224" y="224932"/>
                  </a:lnTo>
                  <a:cubicBezTo>
                    <a:pt x="140224" y="205696"/>
                    <a:pt x="134149" y="192872"/>
                    <a:pt x="122000" y="186459"/>
                  </a:cubicBezTo>
                  <a:cubicBezTo>
                    <a:pt x="112044" y="181397"/>
                    <a:pt x="92470" y="178866"/>
                    <a:pt x="62941" y="178866"/>
                  </a:cubicBezTo>
                  <a:lnTo>
                    <a:pt x="62941" y="136681"/>
                  </a:lnTo>
                  <a:lnTo>
                    <a:pt x="67496" y="136681"/>
                  </a:lnTo>
                  <a:cubicBezTo>
                    <a:pt x="96857" y="136681"/>
                    <a:pt x="115588" y="134993"/>
                    <a:pt x="123350" y="131787"/>
                  </a:cubicBezTo>
                  <a:cubicBezTo>
                    <a:pt x="134487" y="127231"/>
                    <a:pt x="140055" y="116263"/>
                    <a:pt x="140055" y="98714"/>
                  </a:cubicBezTo>
                  <a:lnTo>
                    <a:pt x="140055" y="80152"/>
                  </a:lnTo>
                  <a:cubicBezTo>
                    <a:pt x="140055" y="68003"/>
                    <a:pt x="136512" y="58553"/>
                    <a:pt x="129424" y="51972"/>
                  </a:cubicBezTo>
                  <a:cubicBezTo>
                    <a:pt x="122000" y="44885"/>
                    <a:pt x="111369" y="41342"/>
                    <a:pt x="97532" y="41342"/>
                  </a:cubicBezTo>
                  <a:cubicBezTo>
                    <a:pt x="79983" y="41342"/>
                    <a:pt x="67665" y="44885"/>
                    <a:pt x="60578" y="51972"/>
                  </a:cubicBezTo>
                  <a:cubicBezTo>
                    <a:pt x="55010" y="57878"/>
                    <a:pt x="52141" y="66990"/>
                    <a:pt x="52141" y="79815"/>
                  </a:cubicBezTo>
                  <a:lnTo>
                    <a:pt x="52141" y="106813"/>
                  </a:lnTo>
                  <a:lnTo>
                    <a:pt x="0" y="106813"/>
                  </a:lnTo>
                  <a:lnTo>
                    <a:pt x="0" y="77959"/>
                  </a:lnTo>
                  <a:cubicBezTo>
                    <a:pt x="0" y="48091"/>
                    <a:pt x="7425" y="27167"/>
                    <a:pt x="22105" y="15524"/>
                  </a:cubicBezTo>
                  <a:cubicBezTo>
                    <a:pt x="35604" y="5231"/>
                    <a:pt x="58553" y="0"/>
                    <a:pt x="90951" y="0"/>
                  </a:cubicBezTo>
                  <a:cubicBezTo>
                    <a:pt x="129256" y="0"/>
                    <a:pt x="155748" y="6412"/>
                    <a:pt x="170429" y="19405"/>
                  </a:cubicBezTo>
                  <a:cubicBezTo>
                    <a:pt x="184940" y="32061"/>
                    <a:pt x="192196" y="54841"/>
                    <a:pt x="192196" y="87914"/>
                  </a:cubicBezTo>
                  <a:cubicBezTo>
                    <a:pt x="192196" y="105970"/>
                    <a:pt x="190003" y="119300"/>
                    <a:pt x="185784" y="128244"/>
                  </a:cubicBezTo>
                  <a:cubicBezTo>
                    <a:pt x="180891" y="138706"/>
                    <a:pt x="171779" y="147649"/>
                    <a:pt x="157942" y="155242"/>
                  </a:cubicBezTo>
                  <a:cubicBezTo>
                    <a:pt x="174647" y="160811"/>
                    <a:pt x="185447" y="169416"/>
                    <a:pt x="190003" y="1810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51363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="" xmlns:a16="http://schemas.microsoft.com/office/drawing/2014/main" id="{5DB64211-D1FC-41AC-B5EB-853E48565DCC}"/>
              </a:ext>
            </a:extLst>
          </p:cNvPr>
          <p:cNvSpPr/>
          <p:nvPr userDrawn="1"/>
        </p:nvSpPr>
        <p:spPr>
          <a:xfrm>
            <a:off x="1" y="0"/>
            <a:ext cx="9905999" cy="924025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="" xmlns:a16="http://schemas.microsoft.com/office/drawing/2014/main" id="{D690E36D-47FC-4226-BD33-D6A2E725B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157" y="276745"/>
            <a:ext cx="1092586" cy="32280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="" xmlns:a16="http://schemas.microsoft.com/office/drawing/2014/main" id="{F2B8D9D2-6A02-44AD-94E7-8BBF323E39A8}"/>
              </a:ext>
            </a:extLst>
          </p:cNvPr>
          <p:cNvSpPr/>
          <p:nvPr userDrawn="1"/>
        </p:nvSpPr>
        <p:spPr>
          <a:xfrm>
            <a:off x="0" y="0"/>
            <a:ext cx="970473" cy="924025"/>
          </a:xfrm>
          <a:prstGeom prst="rect">
            <a:avLst/>
          </a:prstGeom>
          <a:solidFill>
            <a:srgbClr val="064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A8C11811-7DE3-438C-BABE-03B002EE9DB3}"/>
              </a:ext>
            </a:extLst>
          </p:cNvPr>
          <p:cNvSpPr/>
          <p:nvPr userDrawn="1"/>
        </p:nvSpPr>
        <p:spPr>
          <a:xfrm>
            <a:off x="8124318" y="882545"/>
            <a:ext cx="1781682" cy="58254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6" name="자유형: 도형 15">
            <a:extLst>
              <a:ext uri="{FF2B5EF4-FFF2-40B4-BE49-F238E27FC236}">
                <a16:creationId xmlns="" xmlns:a16="http://schemas.microsoft.com/office/drawing/2014/main" id="{E832771F-6053-4CB6-9387-D5BA4AFD7283}"/>
              </a:ext>
            </a:extLst>
          </p:cNvPr>
          <p:cNvSpPr/>
          <p:nvPr userDrawn="1"/>
        </p:nvSpPr>
        <p:spPr>
          <a:xfrm>
            <a:off x="0" y="882545"/>
            <a:ext cx="8480432" cy="58254"/>
          </a:xfrm>
          <a:custGeom>
            <a:avLst/>
            <a:gdLst>
              <a:gd name="connsiteX0" fmla="*/ 0 w 8480432"/>
              <a:gd name="connsiteY0" fmla="*/ 0 h 58254"/>
              <a:gd name="connsiteX1" fmla="*/ 1714500 w 8480432"/>
              <a:gd name="connsiteY1" fmla="*/ 0 h 58254"/>
              <a:gd name="connsiteX2" fmla="*/ 6765932 w 8480432"/>
              <a:gd name="connsiteY2" fmla="*/ 0 h 58254"/>
              <a:gd name="connsiteX3" fmla="*/ 8480432 w 8480432"/>
              <a:gd name="connsiteY3" fmla="*/ 0 h 58254"/>
              <a:gd name="connsiteX4" fmla="*/ 8480432 w 8480432"/>
              <a:gd name="connsiteY4" fmla="*/ 58254 h 58254"/>
              <a:gd name="connsiteX5" fmla="*/ 6765932 w 8480432"/>
              <a:gd name="connsiteY5" fmla="*/ 58254 h 58254"/>
              <a:gd name="connsiteX6" fmla="*/ 1714500 w 8480432"/>
              <a:gd name="connsiteY6" fmla="*/ 58254 h 58254"/>
              <a:gd name="connsiteX7" fmla="*/ 0 w 8480432"/>
              <a:gd name="connsiteY7" fmla="*/ 58254 h 5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32" h="58254">
                <a:moveTo>
                  <a:pt x="0" y="0"/>
                </a:moveTo>
                <a:lnTo>
                  <a:pt x="1714500" y="0"/>
                </a:lnTo>
                <a:lnTo>
                  <a:pt x="6765932" y="0"/>
                </a:lnTo>
                <a:lnTo>
                  <a:pt x="8480432" y="0"/>
                </a:lnTo>
                <a:lnTo>
                  <a:pt x="8480432" y="58254"/>
                </a:lnTo>
                <a:lnTo>
                  <a:pt x="6765932" y="58254"/>
                </a:lnTo>
                <a:lnTo>
                  <a:pt x="1714500" y="58254"/>
                </a:lnTo>
                <a:lnTo>
                  <a:pt x="0" y="58254"/>
                </a:lnTo>
                <a:close/>
              </a:path>
            </a:pathLst>
          </a:cu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/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BB07295A-E272-4599-94B3-407D3E3E674F}"/>
              </a:ext>
            </a:extLst>
          </p:cNvPr>
          <p:cNvSpPr/>
          <p:nvPr userDrawn="1"/>
        </p:nvSpPr>
        <p:spPr>
          <a:xfrm>
            <a:off x="8380523" y="882545"/>
            <a:ext cx="469172" cy="58254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5B9149EE-E4E8-4A5C-87CD-E85FED42885E}"/>
              </a:ext>
            </a:extLst>
          </p:cNvPr>
          <p:cNvSpPr/>
          <p:nvPr userDrawn="1"/>
        </p:nvSpPr>
        <p:spPr>
          <a:xfrm>
            <a:off x="847725" y="0"/>
            <a:ext cx="122748" cy="8810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래픽 182">
            <a:extLst>
              <a:ext uri="{FF2B5EF4-FFF2-40B4-BE49-F238E27FC236}">
                <a16:creationId xmlns="" xmlns:a16="http://schemas.microsoft.com/office/drawing/2014/main" id="{0F752057-9D76-45E1-8496-7891F3EA87DA}"/>
              </a:ext>
            </a:extLst>
          </p:cNvPr>
          <p:cNvGrpSpPr/>
          <p:nvPr userDrawn="1"/>
        </p:nvGrpSpPr>
        <p:grpSpPr>
          <a:xfrm>
            <a:off x="367450" y="286366"/>
            <a:ext cx="420334" cy="343557"/>
            <a:chOff x="4192206" y="1538384"/>
            <a:chExt cx="420334" cy="343557"/>
          </a:xfrm>
          <a:solidFill>
            <a:schemeClr val="bg1"/>
          </a:solidFill>
        </p:grpSpPr>
        <p:sp>
          <p:nvSpPr>
            <p:cNvPr id="20" name="자유형: 도형 19">
              <a:extLst>
                <a:ext uri="{FF2B5EF4-FFF2-40B4-BE49-F238E27FC236}">
                  <a16:creationId xmlns="" xmlns:a16="http://schemas.microsoft.com/office/drawing/2014/main" id="{EC7CF042-7433-4E65-8288-ABDB1C61C6A6}"/>
                </a:ext>
              </a:extLst>
            </p:cNvPr>
            <p:cNvSpPr/>
            <p:nvPr/>
          </p:nvSpPr>
          <p:spPr>
            <a:xfrm>
              <a:off x="4192206" y="1538384"/>
              <a:ext cx="183421" cy="343557"/>
            </a:xfrm>
            <a:custGeom>
              <a:avLst/>
              <a:gdLst>
                <a:gd name="connsiteX0" fmla="*/ 183422 w 183421"/>
                <a:gd name="connsiteY0" fmla="*/ 257837 h 343557"/>
                <a:gd name="connsiteX1" fmla="*/ 164860 w 183421"/>
                <a:gd name="connsiteY1" fmla="*/ 322971 h 343557"/>
                <a:gd name="connsiteX2" fmla="*/ 93651 w 183421"/>
                <a:gd name="connsiteY2" fmla="*/ 343558 h 343557"/>
                <a:gd name="connsiteX3" fmla="*/ 21768 w 183421"/>
                <a:gd name="connsiteY3" fmla="*/ 319934 h 343557"/>
                <a:gd name="connsiteX4" fmla="*/ 0 w 183421"/>
                <a:gd name="connsiteY4" fmla="*/ 247206 h 343557"/>
                <a:gd name="connsiteX5" fmla="*/ 0 w 183421"/>
                <a:gd name="connsiteY5" fmla="*/ 88927 h 343557"/>
                <a:gd name="connsiteX6" fmla="*/ 17549 w 183421"/>
                <a:gd name="connsiteY6" fmla="*/ 21261 h 343557"/>
                <a:gd name="connsiteX7" fmla="*/ 90277 w 183421"/>
                <a:gd name="connsiteY7" fmla="*/ 0 h 343557"/>
                <a:gd name="connsiteX8" fmla="*/ 164016 w 183421"/>
                <a:gd name="connsiteY8" fmla="*/ 20924 h 343557"/>
                <a:gd name="connsiteX9" fmla="*/ 183422 w 183421"/>
                <a:gd name="connsiteY9" fmla="*/ 84877 h 343557"/>
                <a:gd name="connsiteX10" fmla="*/ 183422 w 183421"/>
                <a:gd name="connsiteY10" fmla="*/ 257837 h 343557"/>
                <a:gd name="connsiteX11" fmla="*/ 130437 w 183421"/>
                <a:gd name="connsiteY11" fmla="*/ 85214 h 343557"/>
                <a:gd name="connsiteX12" fmla="*/ 123519 w 183421"/>
                <a:gd name="connsiteY12" fmla="*/ 52141 h 343557"/>
                <a:gd name="connsiteX13" fmla="*/ 93483 w 183421"/>
                <a:gd name="connsiteY13" fmla="*/ 39992 h 343557"/>
                <a:gd name="connsiteX14" fmla="*/ 60747 w 183421"/>
                <a:gd name="connsiteY14" fmla="*/ 52141 h 343557"/>
                <a:gd name="connsiteX15" fmla="*/ 52310 w 183421"/>
                <a:gd name="connsiteY15" fmla="*/ 85214 h 343557"/>
                <a:gd name="connsiteX16" fmla="*/ 52310 w 183421"/>
                <a:gd name="connsiteY16" fmla="*/ 258006 h 343557"/>
                <a:gd name="connsiteX17" fmla="*/ 60747 w 183421"/>
                <a:gd name="connsiteY17" fmla="*/ 290742 h 343557"/>
                <a:gd name="connsiteX18" fmla="*/ 93483 w 183421"/>
                <a:gd name="connsiteY18" fmla="*/ 303228 h 343557"/>
                <a:gd name="connsiteX19" fmla="*/ 123519 w 183421"/>
                <a:gd name="connsiteY19" fmla="*/ 290742 h 343557"/>
                <a:gd name="connsiteX20" fmla="*/ 130437 w 183421"/>
                <a:gd name="connsiteY20" fmla="*/ 258006 h 343557"/>
                <a:gd name="connsiteX21" fmla="*/ 130437 w 183421"/>
                <a:gd name="connsiteY21" fmla="*/ 85214 h 3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3421" h="343557">
                  <a:moveTo>
                    <a:pt x="183422" y="257837"/>
                  </a:moveTo>
                  <a:cubicBezTo>
                    <a:pt x="183422" y="288548"/>
                    <a:pt x="177178" y="310147"/>
                    <a:pt x="164860" y="322971"/>
                  </a:cubicBezTo>
                  <a:cubicBezTo>
                    <a:pt x="151361" y="336639"/>
                    <a:pt x="127737" y="343558"/>
                    <a:pt x="93651" y="343558"/>
                  </a:cubicBezTo>
                  <a:cubicBezTo>
                    <a:pt x="60747" y="343558"/>
                    <a:pt x="36617" y="335627"/>
                    <a:pt x="21768" y="319934"/>
                  </a:cubicBezTo>
                  <a:cubicBezTo>
                    <a:pt x="7256" y="304747"/>
                    <a:pt x="0" y="280448"/>
                    <a:pt x="0" y="247206"/>
                  </a:cubicBezTo>
                  <a:lnTo>
                    <a:pt x="0" y="88927"/>
                  </a:lnTo>
                  <a:cubicBezTo>
                    <a:pt x="0" y="56528"/>
                    <a:pt x="5906" y="33917"/>
                    <a:pt x="17549" y="21261"/>
                  </a:cubicBezTo>
                  <a:cubicBezTo>
                    <a:pt x="30711" y="7087"/>
                    <a:pt x="55010" y="0"/>
                    <a:pt x="90277" y="0"/>
                  </a:cubicBezTo>
                  <a:cubicBezTo>
                    <a:pt x="125543" y="0"/>
                    <a:pt x="150180" y="6918"/>
                    <a:pt x="164016" y="20924"/>
                  </a:cubicBezTo>
                  <a:cubicBezTo>
                    <a:pt x="177010" y="33580"/>
                    <a:pt x="183422" y="54841"/>
                    <a:pt x="183422" y="84877"/>
                  </a:cubicBezTo>
                  <a:lnTo>
                    <a:pt x="183422" y="257837"/>
                  </a:lnTo>
                  <a:close/>
                  <a:moveTo>
                    <a:pt x="130437" y="85214"/>
                  </a:moveTo>
                  <a:cubicBezTo>
                    <a:pt x="130437" y="69690"/>
                    <a:pt x="128075" y="58722"/>
                    <a:pt x="123519" y="52141"/>
                  </a:cubicBezTo>
                  <a:cubicBezTo>
                    <a:pt x="117950" y="44042"/>
                    <a:pt x="107994" y="39992"/>
                    <a:pt x="93483" y="39992"/>
                  </a:cubicBezTo>
                  <a:cubicBezTo>
                    <a:pt x="78296" y="39992"/>
                    <a:pt x="67328" y="44042"/>
                    <a:pt x="60747" y="52141"/>
                  </a:cubicBezTo>
                  <a:cubicBezTo>
                    <a:pt x="55178" y="59228"/>
                    <a:pt x="52310" y="70196"/>
                    <a:pt x="52310" y="85214"/>
                  </a:cubicBezTo>
                  <a:lnTo>
                    <a:pt x="52310" y="258006"/>
                  </a:lnTo>
                  <a:cubicBezTo>
                    <a:pt x="52310" y="272518"/>
                    <a:pt x="55178" y="283317"/>
                    <a:pt x="60747" y="290742"/>
                  </a:cubicBezTo>
                  <a:cubicBezTo>
                    <a:pt x="67328" y="299179"/>
                    <a:pt x="78296" y="303228"/>
                    <a:pt x="93483" y="303228"/>
                  </a:cubicBezTo>
                  <a:cubicBezTo>
                    <a:pt x="107994" y="303228"/>
                    <a:pt x="117950" y="299010"/>
                    <a:pt x="123519" y="290742"/>
                  </a:cubicBezTo>
                  <a:cubicBezTo>
                    <a:pt x="128075" y="284161"/>
                    <a:pt x="130437" y="273193"/>
                    <a:pt x="130437" y="258006"/>
                  </a:cubicBezTo>
                  <a:lnTo>
                    <a:pt x="130437" y="852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="" xmlns:a16="http://schemas.microsoft.com/office/drawing/2014/main" id="{9E635C47-8121-4D0D-8C8A-AF11794300AF}"/>
                </a:ext>
              </a:extLst>
            </p:cNvPr>
            <p:cNvSpPr/>
            <p:nvPr/>
          </p:nvSpPr>
          <p:spPr>
            <a:xfrm>
              <a:off x="4408195" y="1544459"/>
              <a:ext cx="204345" cy="331070"/>
            </a:xfrm>
            <a:custGeom>
              <a:avLst/>
              <a:gdLst>
                <a:gd name="connsiteX0" fmla="*/ 166716 w 204345"/>
                <a:gd name="connsiteY0" fmla="*/ 0 h 331070"/>
                <a:gd name="connsiteX1" fmla="*/ 166716 w 204345"/>
                <a:gd name="connsiteY1" fmla="*/ 231682 h 331070"/>
                <a:gd name="connsiteX2" fmla="*/ 204346 w 204345"/>
                <a:gd name="connsiteY2" fmla="*/ 231682 h 331070"/>
                <a:gd name="connsiteX3" fmla="*/ 204346 w 204345"/>
                <a:gd name="connsiteY3" fmla="*/ 273193 h 331070"/>
                <a:gd name="connsiteX4" fmla="*/ 166716 w 204345"/>
                <a:gd name="connsiteY4" fmla="*/ 273193 h 331070"/>
                <a:gd name="connsiteX5" fmla="*/ 166716 w 204345"/>
                <a:gd name="connsiteY5" fmla="*/ 331071 h 331070"/>
                <a:gd name="connsiteX6" fmla="*/ 114913 w 204345"/>
                <a:gd name="connsiteY6" fmla="*/ 331071 h 331070"/>
                <a:gd name="connsiteX7" fmla="*/ 114913 w 204345"/>
                <a:gd name="connsiteY7" fmla="*/ 273193 h 331070"/>
                <a:gd name="connsiteX8" fmla="*/ 0 w 204345"/>
                <a:gd name="connsiteY8" fmla="*/ 273193 h 331070"/>
                <a:gd name="connsiteX9" fmla="*/ 0 w 204345"/>
                <a:gd name="connsiteY9" fmla="*/ 231682 h 331070"/>
                <a:gd name="connsiteX10" fmla="*/ 76440 w 204345"/>
                <a:gd name="connsiteY10" fmla="*/ 0 h 331070"/>
                <a:gd name="connsiteX11" fmla="*/ 166716 w 204345"/>
                <a:gd name="connsiteY11" fmla="*/ 0 h 331070"/>
                <a:gd name="connsiteX12" fmla="*/ 115081 w 204345"/>
                <a:gd name="connsiteY12" fmla="*/ 231682 h 331070"/>
                <a:gd name="connsiteX13" fmla="*/ 115081 w 204345"/>
                <a:gd name="connsiteY13" fmla="*/ 41342 h 331070"/>
                <a:gd name="connsiteX14" fmla="*/ 54503 w 204345"/>
                <a:gd name="connsiteY14" fmla="*/ 231513 h 331070"/>
                <a:gd name="connsiteX15" fmla="*/ 115081 w 204345"/>
                <a:gd name="connsiteY15" fmla="*/ 231513 h 33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4345" h="331070">
                  <a:moveTo>
                    <a:pt x="166716" y="0"/>
                  </a:moveTo>
                  <a:lnTo>
                    <a:pt x="166716" y="231682"/>
                  </a:lnTo>
                  <a:lnTo>
                    <a:pt x="204346" y="231682"/>
                  </a:lnTo>
                  <a:lnTo>
                    <a:pt x="204346" y="273193"/>
                  </a:lnTo>
                  <a:lnTo>
                    <a:pt x="166716" y="273193"/>
                  </a:lnTo>
                  <a:lnTo>
                    <a:pt x="166716" y="331071"/>
                  </a:lnTo>
                  <a:lnTo>
                    <a:pt x="114913" y="331071"/>
                  </a:lnTo>
                  <a:lnTo>
                    <a:pt x="114913" y="273193"/>
                  </a:lnTo>
                  <a:lnTo>
                    <a:pt x="0" y="273193"/>
                  </a:lnTo>
                  <a:lnTo>
                    <a:pt x="0" y="231682"/>
                  </a:lnTo>
                  <a:lnTo>
                    <a:pt x="76440" y="0"/>
                  </a:lnTo>
                  <a:lnTo>
                    <a:pt x="166716" y="0"/>
                  </a:lnTo>
                  <a:close/>
                  <a:moveTo>
                    <a:pt x="115081" y="231682"/>
                  </a:moveTo>
                  <a:lnTo>
                    <a:pt x="115081" y="41342"/>
                  </a:lnTo>
                  <a:lnTo>
                    <a:pt x="54503" y="231513"/>
                  </a:lnTo>
                  <a:lnTo>
                    <a:pt x="115081" y="2315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5583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60">
          <p15:clr>
            <a:srgbClr val="A4A3A4"/>
          </p15:clr>
        </p15:guide>
        <p15:guide id="2" pos="5970">
          <p15:clr>
            <a:srgbClr val="A4A3A4"/>
          </p15:clr>
        </p15:guide>
        <p15:guide id="3" orient="horz" pos="3996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3B0C6D-F3F0-4FE0-8994-F77068DAAAE9}"/>
              </a:ext>
            </a:extLst>
          </p:cNvPr>
          <p:cNvSpPr txBox="1"/>
          <p:nvPr userDrawn="1"/>
        </p:nvSpPr>
        <p:spPr>
          <a:xfrm>
            <a:off x="9273134" y="6472039"/>
            <a:ext cx="324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10BE817-65B6-41DE-AA7F-B4784F6D37B9}" type="slidenum">
              <a:rPr kumimoji="1" lang="en-US" altLang="ko-KR" sz="1100" kern="1200" spc="-90" baseline="0" smtClean="0">
                <a:ln w="3175">
                  <a:solidFill>
                    <a:srgbClr val="4E4E4E">
                      <a:alpha val="10000"/>
                    </a:srgbClr>
                  </a:solidFill>
                </a:ln>
                <a:solidFill>
                  <a:srgbClr val="4E4E4E">
                    <a:alpha val="65000"/>
                  </a:srgbClr>
                </a:solidFill>
                <a:effectLst/>
                <a:latin typeface="+mn-ea"/>
                <a:ea typeface="+mn-ea"/>
                <a:cs typeface="+mj-cs"/>
              </a:rPr>
              <a:t>‹#›</a:t>
            </a:fld>
            <a:endParaRPr kumimoji="1" lang="ko-KR" altLang="en-US" sz="1100" kern="1200" spc="-90" baseline="0">
              <a:ln w="3175">
                <a:solidFill>
                  <a:srgbClr val="4E4E4E">
                    <a:alpha val="10000"/>
                  </a:srgbClr>
                </a:solidFill>
              </a:ln>
              <a:solidFill>
                <a:srgbClr val="4E4E4E">
                  <a:alpha val="65000"/>
                </a:srgbClr>
              </a:solidFill>
              <a:effectLst/>
              <a:latin typeface="+mn-ea"/>
              <a:ea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74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80" r:id="rId3"/>
    <p:sldLayoutId id="2147483669" r:id="rId4"/>
    <p:sldLayoutId id="2147483678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맑은 고딕" panose="020D0904000000000000" pitchFamily="50" charset="-127"/>
          <a:ea typeface="맑은 고딕" panose="020D0904000000000000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맑은 고딕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7.svg"/><Relationship Id="rId4" Type="http://schemas.openxmlformats.org/officeDocument/2006/relationships/image" Target="../media/image45.sv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7.wdp"/><Relationship Id="rId18" Type="http://schemas.openxmlformats.org/officeDocument/2006/relationships/image" Target="../media/image70.png"/><Relationship Id="rId3" Type="http://schemas.openxmlformats.org/officeDocument/2006/relationships/image" Target="../media/image59.png"/><Relationship Id="rId21" Type="http://schemas.openxmlformats.org/officeDocument/2006/relationships/image" Target="../media/image73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image" Target="../media/image58.png"/><Relationship Id="rId16" Type="http://schemas.openxmlformats.org/officeDocument/2006/relationships/image" Target="../media/image68.gif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microsoft.com/office/2007/relationships/hdphoto" Target="../media/hdphoto6.wdp"/><Relationship Id="rId5" Type="http://schemas.openxmlformats.org/officeDocument/2006/relationships/image" Target="../media/image61.png"/><Relationship Id="rId15" Type="http://schemas.microsoft.com/office/2007/relationships/hdphoto" Target="../media/hdphoto8.wdp"/><Relationship Id="rId23" Type="http://schemas.openxmlformats.org/officeDocument/2006/relationships/image" Target="../media/image67.svg"/><Relationship Id="rId10" Type="http://schemas.openxmlformats.org/officeDocument/2006/relationships/image" Target="../media/image65.png"/><Relationship Id="rId19" Type="http://schemas.openxmlformats.org/officeDocument/2006/relationships/image" Target="../media/image71.png"/><Relationship Id="rId4" Type="http://schemas.openxmlformats.org/officeDocument/2006/relationships/image" Target="../media/image60.png"/><Relationship Id="rId9" Type="http://schemas.microsoft.com/office/2007/relationships/hdphoto" Target="../media/hdphoto5.wdp"/><Relationship Id="rId14" Type="http://schemas.openxmlformats.org/officeDocument/2006/relationships/image" Target="../media/image67.png"/><Relationship Id="rId2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5.svg"/><Relationship Id="rId7" Type="http://schemas.openxmlformats.org/officeDocument/2006/relationships/image" Target="../media/image2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3.svg"/><Relationship Id="rId4" Type="http://schemas.openxmlformats.org/officeDocument/2006/relationships/image" Target="../media/image21.png"/><Relationship Id="rId9" Type="http://schemas.openxmlformats.org/officeDocument/2006/relationships/image" Target="../media/image9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microsoft.com/office/2007/relationships/hdphoto" Target="../media/hdphoto9.wdp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image" Target="../media/image115.svg"/><Relationship Id="rId3" Type="http://schemas.openxmlformats.org/officeDocument/2006/relationships/image" Target="../media/image45.svg"/><Relationship Id="rId21" Type="http://schemas.openxmlformats.org/officeDocument/2006/relationships/image" Target="../media/image94.png"/><Relationship Id="rId7" Type="http://schemas.openxmlformats.org/officeDocument/2006/relationships/image" Target="../media/image104.svg"/><Relationship Id="rId12" Type="http://schemas.openxmlformats.org/officeDocument/2006/relationships/image" Target="../media/image89.jpeg"/><Relationship Id="rId17" Type="http://schemas.openxmlformats.org/officeDocument/2006/relationships/image" Target="../media/image92.png"/><Relationship Id="rId2" Type="http://schemas.openxmlformats.org/officeDocument/2006/relationships/image" Target="../media/image35.png"/><Relationship Id="rId16" Type="http://schemas.openxmlformats.org/officeDocument/2006/relationships/image" Target="../media/image113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image" Target="../media/image93.png"/><Relationship Id="rId4" Type="http://schemas.openxmlformats.org/officeDocument/2006/relationships/image" Target="../media/image85.png"/><Relationship Id="rId9" Type="http://schemas.openxmlformats.org/officeDocument/2006/relationships/image" Target="../media/image106.sv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28.sv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40.sv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12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38.svg"/><Relationship Id="rId5" Type="http://schemas.openxmlformats.org/officeDocument/2006/relationships/image" Target="../media/image132.svg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openxmlformats.org/officeDocument/2006/relationships/image" Target="../media/image136.svg"/><Relationship Id="rId1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20.png"/><Relationship Id="rId16" Type="http://schemas.openxmlformats.org/officeDocument/2006/relationships/image" Target="../media/image32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9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24.pn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7.svg"/><Relationship Id="rId4" Type="http://schemas.openxmlformats.org/officeDocument/2006/relationships/image" Target="../media/image30.png"/><Relationship Id="rId9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0.png"/><Relationship Id="rId3" Type="http://schemas.openxmlformats.org/officeDocument/2006/relationships/image" Target="../media/image45.svg"/><Relationship Id="rId7" Type="http://schemas.openxmlformats.org/officeDocument/2006/relationships/image" Target="../media/image37.png"/><Relationship Id="rId12" Type="http://schemas.openxmlformats.org/officeDocument/2006/relationships/image" Target="../media/image5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emf"/><Relationship Id="rId11" Type="http://schemas.openxmlformats.org/officeDocument/2006/relationships/image" Target="../media/image39.png"/><Relationship Id="rId5" Type="http://schemas.openxmlformats.org/officeDocument/2006/relationships/image" Target="../media/image37.svg"/><Relationship Id="rId15" Type="http://schemas.openxmlformats.org/officeDocument/2006/relationships/image" Target="../media/image33.png"/><Relationship Id="rId10" Type="http://schemas.openxmlformats.org/officeDocument/2006/relationships/image" Target="../media/image50.svg"/><Relationship Id="rId4" Type="http://schemas.openxmlformats.org/officeDocument/2006/relationships/image" Target="../media/image30.png"/><Relationship Id="rId9" Type="http://schemas.openxmlformats.org/officeDocument/2006/relationships/image" Target="../media/image38.png"/><Relationship Id="rId14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540E4A-F8E1-4682-A86C-16A1EE259395}"/>
              </a:ext>
            </a:extLst>
          </p:cNvPr>
          <p:cNvSpPr txBox="1"/>
          <p:nvPr/>
        </p:nvSpPr>
        <p:spPr>
          <a:xfrm>
            <a:off x="4367263" y="4255605"/>
            <a:ext cx="11137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2019. 10. 23</a:t>
            </a:r>
            <a:endParaRPr kumimoji="0" lang="ko-KR" altLang="en-US" sz="1600" i="0" u="none" strike="noStrike" kern="1200" cap="none" spc="-140" normalizeH="0" baseline="0" noProof="0">
              <a:ln w="3175">
                <a:solidFill>
                  <a:prstClr val="white">
                    <a:alpha val="10000"/>
                  </a:prstClr>
                </a:solidFill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7A2BAF79-D9C5-41DA-AC94-79EBB5ED7929}"/>
              </a:ext>
            </a:extLst>
          </p:cNvPr>
          <p:cNvSpPr/>
          <p:nvPr/>
        </p:nvSpPr>
        <p:spPr>
          <a:xfrm>
            <a:off x="1439859" y="1925483"/>
            <a:ext cx="7026282" cy="1382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5300"/>
              </a:lnSpc>
              <a:defRPr/>
            </a:pPr>
            <a:r>
              <a:rPr lang="ko-KR" altLang="en-US" sz="3600" b="1" spc="-300" dirty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차량용 레인센서 개발 및</a:t>
            </a:r>
            <a:endParaRPr lang="en-US" altLang="ko-KR" sz="3600" b="1" spc="-30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lnSpc>
                <a:spcPts val="5300"/>
              </a:lnSpc>
              <a:defRPr/>
            </a:pPr>
            <a:r>
              <a:rPr kumimoji="1" lang="ko-KR" altLang="en-US" sz="3600" b="1" i="0" u="none" strike="noStrike" kern="1200" cap="none" spc="-300" normalizeH="0" noProof="0" dirty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강우모니터링 시스템 구축 기술 개발</a:t>
            </a:r>
            <a:endParaRPr kumimoji="1" lang="ko-KR" altLang="en-US" sz="3600" i="0" u="none" strike="noStrike" kern="1200" cap="none" spc="-30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9549042C-3E1D-438B-AB3E-40502BD2A635}"/>
              </a:ext>
            </a:extLst>
          </p:cNvPr>
          <p:cNvGrpSpPr/>
          <p:nvPr/>
        </p:nvGrpSpPr>
        <p:grpSpPr>
          <a:xfrm>
            <a:off x="3741130" y="3653525"/>
            <a:ext cx="2423740" cy="369332"/>
            <a:chOff x="3755964" y="3720200"/>
            <a:chExt cx="2423740" cy="369332"/>
          </a:xfrm>
          <a:effectLst>
            <a:outerShdw blurRad="101600" dist="38100" dir="2700000" algn="tl" rotWithShape="0">
              <a:prstClr val="black">
                <a:alpha val="22000"/>
              </a:prstClr>
            </a:outerShdw>
          </a:effectLst>
        </p:grpSpPr>
        <p:sp>
          <p:nvSpPr>
            <p:cNvPr id="7" name="직사각형 6">
              <a:extLst>
                <a:ext uri="{FF2B5EF4-FFF2-40B4-BE49-F238E27FC236}">
                  <a16:creationId xmlns="" xmlns:a16="http://schemas.microsoft.com/office/drawing/2014/main" id="{44BB0C10-CC53-4BED-A98D-419A90404789}"/>
                </a:ext>
              </a:extLst>
            </p:cNvPr>
            <p:cNvSpPr/>
            <p:nvPr/>
          </p:nvSpPr>
          <p:spPr>
            <a:xfrm>
              <a:off x="3755964" y="3720200"/>
              <a:ext cx="2423740" cy="369332"/>
            </a:xfrm>
            <a:prstGeom prst="rect">
              <a:avLst/>
            </a:prstGeom>
            <a:solidFill>
              <a:srgbClr val="0A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="" xmlns:a16="http://schemas.microsoft.com/office/drawing/2014/main" id="{55636F48-916B-4EB5-9C2A-5CAD173B27A6}"/>
                </a:ext>
              </a:extLst>
            </p:cNvPr>
            <p:cNvSpPr/>
            <p:nvPr/>
          </p:nvSpPr>
          <p:spPr>
            <a:xfrm>
              <a:off x="3807901" y="3735589"/>
              <a:ext cx="2319866" cy="3385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>
                <a:defRPr/>
              </a:pPr>
              <a:r>
                <a:rPr kumimoji="1" lang="ko-KR" altLang="en-US" sz="1600" b="1" i="0" u="none" strike="noStrike" kern="1200" cap="none" spc="-300" normalizeH="0" noProof="0" dirty="0">
                  <a:ln w="3175">
                    <a:solidFill>
                      <a:srgbClr val="EE9F12">
                        <a:alpha val="10000"/>
                      </a:srgbClr>
                    </a:solidFill>
                  </a:ln>
                  <a:solidFill>
                    <a:srgbClr val="EE9F12"/>
                  </a:solidFill>
                  <a:effectLst>
                    <a:outerShdw blurRad="88900" dist="38100" dir="2700000" algn="tl">
                      <a:srgbClr val="000000">
                        <a:alpha val="20000"/>
                      </a:srgbClr>
                    </a:outerShdw>
                  </a:effectLst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스마트 강우 정보 수집 단말기</a:t>
              </a: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CD848655-9542-48F3-81C7-859DDBAF37C7}"/>
              </a:ext>
            </a:extLst>
          </p:cNvPr>
          <p:cNvSpPr/>
          <p:nvPr/>
        </p:nvSpPr>
        <p:spPr>
          <a:xfrm>
            <a:off x="3366668" y="1249648"/>
            <a:ext cx="3172663" cy="6580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5300"/>
              </a:lnSpc>
              <a:defRPr/>
            </a:pPr>
            <a:r>
              <a:rPr kumimoji="1" lang="ko-KR" altLang="en-US" sz="2000" i="0" u="none" strike="noStrike" kern="1200" cap="none" spc="-300" normalizeH="0" noProof="0" dirty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실시간 강우정보 측정이 가능한</a:t>
            </a:r>
            <a:endParaRPr kumimoji="1" lang="ko-KR" altLang="en-US" sz="2800" i="0" u="none" strike="noStrike" kern="1200" cap="none" spc="-30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534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="" xmlns:a16="http://schemas.microsoft.com/office/drawing/2014/main" id="{DBD6274C-24E6-4EE8-B39E-EDD5661D8EE2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내용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="" xmlns:a16="http://schemas.microsoft.com/office/drawing/2014/main" id="{4382000D-D454-4B4D-92B6-F437848307C1}"/>
              </a:ext>
            </a:extLst>
          </p:cNvPr>
          <p:cNvGrpSpPr/>
          <p:nvPr/>
        </p:nvGrpSpPr>
        <p:grpSpPr>
          <a:xfrm>
            <a:off x="414445" y="1242482"/>
            <a:ext cx="1542344" cy="353943"/>
            <a:chOff x="414445" y="1678863"/>
            <a:chExt cx="1542344" cy="353943"/>
          </a:xfrm>
        </p:grpSpPr>
        <p:grpSp>
          <p:nvGrpSpPr>
            <p:cNvPr id="33" name="그룹 32">
              <a:extLst>
                <a:ext uri="{FF2B5EF4-FFF2-40B4-BE49-F238E27FC236}">
                  <a16:creationId xmlns="" xmlns:a16="http://schemas.microsoft.com/office/drawing/2014/main" id="{4DDD0CC9-4FF3-40EE-B0B3-88FA15DAB594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35" name="자유형 41">
                <a:extLst>
                  <a:ext uri="{FF2B5EF4-FFF2-40B4-BE49-F238E27FC236}">
                    <a16:creationId xmlns="" xmlns:a16="http://schemas.microsoft.com/office/drawing/2014/main" id="{1ED37EF9-39E5-45C3-AC61-2F7ADF1D5F87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36" name="자유형 42">
                <a:extLst>
                  <a:ext uri="{FF2B5EF4-FFF2-40B4-BE49-F238E27FC236}">
                    <a16:creationId xmlns="" xmlns:a16="http://schemas.microsoft.com/office/drawing/2014/main" id="{1BDF9C67-8AA9-4FFB-ACBE-5EC9C7476CAF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98D4CCA-0283-43EC-8489-B0FFB55C4229}"/>
                </a:ext>
              </a:extLst>
            </p:cNvPr>
            <p:cNvSpPr txBox="1"/>
            <p:nvPr/>
          </p:nvSpPr>
          <p:spPr>
            <a:xfrm>
              <a:off x="585580" y="1678863"/>
              <a:ext cx="1371209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4-2. 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1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차년도</a:t>
              </a:r>
            </a:p>
          </p:txBody>
        </p:sp>
      </p:grpSp>
      <p:cxnSp>
        <p:nvCxnSpPr>
          <p:cNvPr id="37" name="직선 연결선 36">
            <a:extLst>
              <a:ext uri="{FF2B5EF4-FFF2-40B4-BE49-F238E27FC236}">
                <a16:creationId xmlns="" xmlns:a16="http://schemas.microsoft.com/office/drawing/2014/main" id="{0E7D8E31-819F-49D4-84A6-FC06C6445BFB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>
            <a:extLst>
              <a:ext uri="{FF2B5EF4-FFF2-40B4-BE49-F238E27FC236}">
                <a16:creationId xmlns="" xmlns:a16="http://schemas.microsoft.com/office/drawing/2014/main" id="{06F38DA3-D23B-42FA-A0FF-9F79D670184B}"/>
              </a:ext>
            </a:extLst>
          </p:cNvPr>
          <p:cNvSpPr/>
          <p:nvPr/>
        </p:nvSpPr>
        <p:spPr>
          <a:xfrm>
            <a:off x="0" y="1763541"/>
            <a:ext cx="9906000" cy="592584"/>
          </a:xfrm>
          <a:prstGeom prst="rect">
            <a:avLst/>
          </a:prstGeom>
          <a:solidFill>
            <a:srgbClr val="064B5D">
              <a:alpha val="13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64" name="직선 연결선 63">
            <a:extLst>
              <a:ext uri="{FF2B5EF4-FFF2-40B4-BE49-F238E27FC236}">
                <a16:creationId xmlns="" xmlns:a16="http://schemas.microsoft.com/office/drawing/2014/main" id="{FC1AE8D9-3BE6-426C-94D8-AC3F92777AFC}"/>
              </a:ext>
            </a:extLst>
          </p:cNvPr>
          <p:cNvCxnSpPr>
            <a:cxnSpLocks/>
          </p:cNvCxnSpPr>
          <p:nvPr/>
        </p:nvCxnSpPr>
        <p:spPr>
          <a:xfrm>
            <a:off x="0" y="2404730"/>
            <a:ext cx="9906000" cy="0"/>
          </a:xfrm>
          <a:prstGeom prst="line">
            <a:avLst/>
          </a:prstGeom>
          <a:ln w="3175">
            <a:solidFill>
              <a:srgbClr val="DEDEDE">
                <a:alpha val="6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각 삼각형 64">
            <a:extLst>
              <a:ext uri="{FF2B5EF4-FFF2-40B4-BE49-F238E27FC236}">
                <a16:creationId xmlns="" xmlns:a16="http://schemas.microsoft.com/office/drawing/2014/main" id="{C12F981E-5EFD-4347-8623-2802931250A4}"/>
              </a:ext>
            </a:extLst>
          </p:cNvPr>
          <p:cNvSpPr/>
          <p:nvPr/>
        </p:nvSpPr>
        <p:spPr>
          <a:xfrm rot="16200000" flipV="1">
            <a:off x="-60426" y="2047612"/>
            <a:ext cx="368939" cy="248086"/>
          </a:xfrm>
          <a:prstGeom prst="rtTriangle">
            <a:avLst/>
          </a:prstGeom>
          <a:solidFill>
            <a:srgbClr val="064B5D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6" name="직각 삼각형 65">
            <a:extLst>
              <a:ext uri="{FF2B5EF4-FFF2-40B4-BE49-F238E27FC236}">
                <a16:creationId xmlns="" xmlns:a16="http://schemas.microsoft.com/office/drawing/2014/main" id="{D9DE76A7-52E4-4178-AE4E-F0E9874507BD}"/>
              </a:ext>
            </a:extLst>
          </p:cNvPr>
          <p:cNvSpPr/>
          <p:nvPr/>
        </p:nvSpPr>
        <p:spPr>
          <a:xfrm rot="5400000" flipV="1">
            <a:off x="9597487" y="1823968"/>
            <a:ext cx="368939" cy="248086"/>
          </a:xfrm>
          <a:prstGeom prst="rtTriangle">
            <a:avLst/>
          </a:prstGeom>
          <a:solidFill>
            <a:srgbClr val="8E908F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7" name="제목 2">
            <a:extLst>
              <a:ext uri="{FF2B5EF4-FFF2-40B4-BE49-F238E27FC236}">
                <a16:creationId xmlns="" xmlns:a16="http://schemas.microsoft.com/office/drawing/2014/main" id="{172A9A6B-26C6-4ED5-8A0A-563EC9EFE749}"/>
              </a:ext>
            </a:extLst>
          </p:cNvPr>
          <p:cNvSpPr txBox="1">
            <a:spLocks/>
          </p:cNvSpPr>
          <p:nvPr/>
        </p:nvSpPr>
        <p:spPr>
          <a:xfrm>
            <a:off x="809087" y="1889897"/>
            <a:ext cx="8287827" cy="339872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ko-KR" altLang="en-US" sz="16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강우정보를 실시간 수집하는</a:t>
            </a:r>
            <a:r>
              <a:rPr lang="ko-KR" altLang="en-US" sz="1600" b="1" spc="-15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6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차량용 스마트 강우 수집단말기 시제품 </a:t>
            </a:r>
            <a:r>
              <a:rPr lang="ko-KR" altLang="en-US" sz="16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개발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="" xmlns:a16="http://schemas.microsoft.com/office/drawing/2014/main" id="{87726B02-C25C-4C09-9B8B-319E09E3413A}"/>
              </a:ext>
            </a:extLst>
          </p:cNvPr>
          <p:cNvGrpSpPr/>
          <p:nvPr/>
        </p:nvGrpSpPr>
        <p:grpSpPr>
          <a:xfrm>
            <a:off x="1606695" y="1904963"/>
            <a:ext cx="6692611" cy="115598"/>
            <a:chOff x="1606695" y="1904963"/>
            <a:chExt cx="6692611" cy="115598"/>
          </a:xfrm>
          <a:solidFill>
            <a:schemeClr val="tx1">
              <a:lumMod val="50000"/>
              <a:lumOff val="50000"/>
              <a:alpha val="55000"/>
            </a:schemeClr>
          </a:solidFill>
        </p:grpSpPr>
        <p:sp>
          <p:nvSpPr>
            <p:cNvPr id="69" name="그래픽 4">
              <a:extLst>
                <a:ext uri="{FF2B5EF4-FFF2-40B4-BE49-F238E27FC236}">
                  <a16:creationId xmlns="" xmlns:a16="http://schemas.microsoft.com/office/drawing/2014/main" id="{A323D91B-F70D-451A-A568-276B158F9003}"/>
                </a:ext>
              </a:extLst>
            </p:cNvPr>
            <p:cNvSpPr/>
            <p:nvPr/>
          </p:nvSpPr>
          <p:spPr>
            <a:xfrm rot="10800000">
              <a:off x="8159895" y="1904963"/>
              <a:ext cx="139411" cy="115598"/>
            </a:xfrm>
            <a:custGeom>
              <a:avLst/>
              <a:gdLst>
                <a:gd name="connsiteX0" fmla="*/ 44291 w 153352"/>
                <a:gd name="connsiteY0" fmla="*/ 61436 h 127158"/>
                <a:gd name="connsiteX1" fmla="*/ 64770 w 153352"/>
                <a:gd name="connsiteY1" fmla="*/ 72581 h 127158"/>
                <a:gd name="connsiteX2" fmla="*/ 72390 w 153352"/>
                <a:gd name="connsiteY2" fmla="*/ 94774 h 127158"/>
                <a:gd name="connsiteX3" fmla="*/ 62103 w 153352"/>
                <a:gd name="connsiteY3" fmla="*/ 117443 h 127158"/>
                <a:gd name="connsiteX4" fmla="*/ 39053 w 153352"/>
                <a:gd name="connsiteY4" fmla="*/ 127159 h 127158"/>
                <a:gd name="connsiteX5" fmla="*/ 10001 w 153352"/>
                <a:gd name="connsiteY5" fmla="*/ 112395 h 127158"/>
                <a:gd name="connsiteX6" fmla="*/ 0 w 153352"/>
                <a:gd name="connsiteY6" fmla="*/ 80486 h 127158"/>
                <a:gd name="connsiteX7" fmla="*/ 4000 w 153352"/>
                <a:gd name="connsiteY7" fmla="*/ 55912 h 127158"/>
                <a:gd name="connsiteX8" fmla="*/ 16193 w 153352"/>
                <a:gd name="connsiteY8" fmla="*/ 32385 h 127158"/>
                <a:gd name="connsiteX9" fmla="*/ 35243 w 153352"/>
                <a:gd name="connsiteY9" fmla="*/ 13335 h 127158"/>
                <a:gd name="connsiteX10" fmla="*/ 56198 w 153352"/>
                <a:gd name="connsiteY10" fmla="*/ 0 h 127158"/>
                <a:gd name="connsiteX11" fmla="*/ 68580 w 153352"/>
                <a:gd name="connsiteY11" fmla="*/ 12859 h 127158"/>
                <a:gd name="connsiteX12" fmla="*/ 49530 w 153352"/>
                <a:gd name="connsiteY12" fmla="*/ 26670 h 127158"/>
                <a:gd name="connsiteX13" fmla="*/ 37624 w 153352"/>
                <a:gd name="connsiteY13" fmla="*/ 40958 h 127158"/>
                <a:gd name="connsiteX14" fmla="*/ 34957 w 153352"/>
                <a:gd name="connsiteY14" fmla="*/ 47816 h 127158"/>
                <a:gd name="connsiteX15" fmla="*/ 34290 w 153352"/>
                <a:gd name="connsiteY15" fmla="*/ 53340 h 127158"/>
                <a:gd name="connsiteX16" fmla="*/ 36386 w 153352"/>
                <a:gd name="connsiteY16" fmla="*/ 58103 h 127158"/>
                <a:gd name="connsiteX17" fmla="*/ 44291 w 153352"/>
                <a:gd name="connsiteY17" fmla="*/ 61436 h 127158"/>
                <a:gd name="connsiteX18" fmla="*/ 125254 w 153352"/>
                <a:gd name="connsiteY18" fmla="*/ 61436 h 127158"/>
                <a:gd name="connsiteX19" fmla="*/ 145733 w 153352"/>
                <a:gd name="connsiteY19" fmla="*/ 72581 h 127158"/>
                <a:gd name="connsiteX20" fmla="*/ 153353 w 153352"/>
                <a:gd name="connsiteY20" fmla="*/ 94774 h 127158"/>
                <a:gd name="connsiteX21" fmla="*/ 143066 w 153352"/>
                <a:gd name="connsiteY21" fmla="*/ 117443 h 127158"/>
                <a:gd name="connsiteX22" fmla="*/ 120015 w 153352"/>
                <a:gd name="connsiteY22" fmla="*/ 127159 h 127158"/>
                <a:gd name="connsiteX23" fmla="*/ 90964 w 153352"/>
                <a:gd name="connsiteY23" fmla="*/ 112395 h 127158"/>
                <a:gd name="connsiteX24" fmla="*/ 80963 w 153352"/>
                <a:gd name="connsiteY24" fmla="*/ 80486 h 127158"/>
                <a:gd name="connsiteX25" fmla="*/ 84963 w 153352"/>
                <a:gd name="connsiteY25" fmla="*/ 55912 h 127158"/>
                <a:gd name="connsiteX26" fmla="*/ 97155 w 153352"/>
                <a:gd name="connsiteY26" fmla="*/ 32385 h 127158"/>
                <a:gd name="connsiteX27" fmla="*/ 116205 w 153352"/>
                <a:gd name="connsiteY27" fmla="*/ 13335 h 127158"/>
                <a:gd name="connsiteX28" fmla="*/ 137160 w 153352"/>
                <a:gd name="connsiteY28" fmla="*/ 0 h 127158"/>
                <a:gd name="connsiteX29" fmla="*/ 149543 w 153352"/>
                <a:gd name="connsiteY29" fmla="*/ 12859 h 127158"/>
                <a:gd name="connsiteX30" fmla="*/ 130493 w 153352"/>
                <a:gd name="connsiteY30" fmla="*/ 26670 h 127158"/>
                <a:gd name="connsiteX31" fmla="*/ 118586 w 153352"/>
                <a:gd name="connsiteY31" fmla="*/ 40958 h 127158"/>
                <a:gd name="connsiteX32" fmla="*/ 116015 w 153352"/>
                <a:gd name="connsiteY32" fmla="*/ 47816 h 127158"/>
                <a:gd name="connsiteX33" fmla="*/ 115253 w 153352"/>
                <a:gd name="connsiteY33" fmla="*/ 53340 h 127158"/>
                <a:gd name="connsiteX34" fmla="*/ 117348 w 153352"/>
                <a:gd name="connsiteY34" fmla="*/ 58103 h 127158"/>
                <a:gd name="connsiteX35" fmla="*/ 125254 w 153352"/>
                <a:gd name="connsiteY35" fmla="*/ 61436 h 1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3352" h="127158">
                  <a:moveTo>
                    <a:pt x="44291" y="61436"/>
                  </a:moveTo>
                  <a:cubicBezTo>
                    <a:pt x="52864" y="62675"/>
                    <a:pt x="59722" y="66389"/>
                    <a:pt x="64770" y="72581"/>
                  </a:cubicBezTo>
                  <a:cubicBezTo>
                    <a:pt x="69818" y="78772"/>
                    <a:pt x="72390" y="86201"/>
                    <a:pt x="72390" y="94774"/>
                  </a:cubicBezTo>
                  <a:cubicBezTo>
                    <a:pt x="72390" y="103346"/>
                    <a:pt x="68961" y="110871"/>
                    <a:pt x="62103" y="117443"/>
                  </a:cubicBezTo>
                  <a:cubicBezTo>
                    <a:pt x="55340" y="123920"/>
                    <a:pt x="47625" y="127159"/>
                    <a:pt x="39053" y="127159"/>
                  </a:cubicBezTo>
                  <a:cubicBezTo>
                    <a:pt x="26384" y="127159"/>
                    <a:pt x="16669" y="122206"/>
                    <a:pt x="10001" y="112395"/>
                  </a:cubicBezTo>
                  <a:cubicBezTo>
                    <a:pt x="3334" y="102584"/>
                    <a:pt x="0" y="91916"/>
                    <a:pt x="0" y="80486"/>
                  </a:cubicBezTo>
                  <a:cubicBezTo>
                    <a:pt x="0" y="72866"/>
                    <a:pt x="1334" y="64675"/>
                    <a:pt x="4000" y="55912"/>
                  </a:cubicBezTo>
                  <a:cubicBezTo>
                    <a:pt x="6763" y="47244"/>
                    <a:pt x="10763" y="39338"/>
                    <a:pt x="16193" y="32385"/>
                  </a:cubicBezTo>
                  <a:cubicBezTo>
                    <a:pt x="21241" y="25718"/>
                    <a:pt x="27623" y="19336"/>
                    <a:pt x="35243" y="13335"/>
                  </a:cubicBezTo>
                  <a:cubicBezTo>
                    <a:pt x="42863" y="7334"/>
                    <a:pt x="49816" y="2858"/>
                    <a:pt x="56198" y="0"/>
                  </a:cubicBezTo>
                  <a:lnTo>
                    <a:pt x="68580" y="12859"/>
                  </a:lnTo>
                  <a:cubicBezTo>
                    <a:pt x="61913" y="16383"/>
                    <a:pt x="55531" y="20955"/>
                    <a:pt x="49530" y="26670"/>
                  </a:cubicBezTo>
                  <a:cubicBezTo>
                    <a:pt x="43529" y="32385"/>
                    <a:pt x="39529" y="37148"/>
                    <a:pt x="37624" y="40958"/>
                  </a:cubicBezTo>
                  <a:cubicBezTo>
                    <a:pt x="36386" y="43529"/>
                    <a:pt x="35433" y="45815"/>
                    <a:pt x="34957" y="47816"/>
                  </a:cubicBezTo>
                  <a:cubicBezTo>
                    <a:pt x="34576" y="49911"/>
                    <a:pt x="34290" y="51721"/>
                    <a:pt x="34290" y="53340"/>
                  </a:cubicBezTo>
                  <a:cubicBezTo>
                    <a:pt x="34290" y="54578"/>
                    <a:pt x="35052" y="56198"/>
                    <a:pt x="36386" y="58103"/>
                  </a:cubicBezTo>
                  <a:cubicBezTo>
                    <a:pt x="37814" y="60008"/>
                    <a:pt x="40481" y="61151"/>
                    <a:pt x="44291" y="61436"/>
                  </a:cubicBezTo>
                  <a:close/>
                  <a:moveTo>
                    <a:pt x="125254" y="61436"/>
                  </a:moveTo>
                  <a:cubicBezTo>
                    <a:pt x="133826" y="62675"/>
                    <a:pt x="140684" y="66389"/>
                    <a:pt x="145733" y="72581"/>
                  </a:cubicBezTo>
                  <a:cubicBezTo>
                    <a:pt x="150781" y="78772"/>
                    <a:pt x="153353" y="86201"/>
                    <a:pt x="153353" y="94774"/>
                  </a:cubicBezTo>
                  <a:cubicBezTo>
                    <a:pt x="153353" y="103346"/>
                    <a:pt x="149924" y="110871"/>
                    <a:pt x="143066" y="117443"/>
                  </a:cubicBezTo>
                  <a:cubicBezTo>
                    <a:pt x="136208" y="123920"/>
                    <a:pt x="128588" y="127159"/>
                    <a:pt x="120015" y="127159"/>
                  </a:cubicBezTo>
                  <a:cubicBezTo>
                    <a:pt x="107347" y="127159"/>
                    <a:pt x="97631" y="122206"/>
                    <a:pt x="90964" y="112395"/>
                  </a:cubicBezTo>
                  <a:cubicBezTo>
                    <a:pt x="84296" y="102584"/>
                    <a:pt x="80963" y="91916"/>
                    <a:pt x="80963" y="80486"/>
                  </a:cubicBezTo>
                  <a:cubicBezTo>
                    <a:pt x="80963" y="72866"/>
                    <a:pt x="82296" y="64675"/>
                    <a:pt x="84963" y="55912"/>
                  </a:cubicBezTo>
                  <a:cubicBezTo>
                    <a:pt x="87725" y="47244"/>
                    <a:pt x="91726" y="39338"/>
                    <a:pt x="97155" y="32385"/>
                  </a:cubicBezTo>
                  <a:cubicBezTo>
                    <a:pt x="102203" y="25718"/>
                    <a:pt x="108585" y="19336"/>
                    <a:pt x="116205" y="13335"/>
                  </a:cubicBezTo>
                  <a:cubicBezTo>
                    <a:pt x="123825" y="7334"/>
                    <a:pt x="130778" y="2858"/>
                    <a:pt x="137160" y="0"/>
                  </a:cubicBezTo>
                  <a:lnTo>
                    <a:pt x="149543" y="12859"/>
                  </a:lnTo>
                  <a:cubicBezTo>
                    <a:pt x="142875" y="16383"/>
                    <a:pt x="136493" y="20955"/>
                    <a:pt x="130493" y="26670"/>
                  </a:cubicBezTo>
                  <a:cubicBezTo>
                    <a:pt x="124492" y="32385"/>
                    <a:pt x="120491" y="37148"/>
                    <a:pt x="118586" y="40958"/>
                  </a:cubicBezTo>
                  <a:cubicBezTo>
                    <a:pt x="117348" y="43529"/>
                    <a:pt x="116491" y="45815"/>
                    <a:pt x="116015" y="47816"/>
                  </a:cubicBezTo>
                  <a:cubicBezTo>
                    <a:pt x="115538" y="49911"/>
                    <a:pt x="115253" y="51721"/>
                    <a:pt x="115253" y="53340"/>
                  </a:cubicBezTo>
                  <a:cubicBezTo>
                    <a:pt x="115253" y="54578"/>
                    <a:pt x="116015" y="56198"/>
                    <a:pt x="117348" y="58103"/>
                  </a:cubicBezTo>
                  <a:cubicBezTo>
                    <a:pt x="118777" y="60008"/>
                    <a:pt x="121444" y="61151"/>
                    <a:pt x="125254" y="614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그래픽 4">
              <a:extLst>
                <a:ext uri="{FF2B5EF4-FFF2-40B4-BE49-F238E27FC236}">
                  <a16:creationId xmlns="" xmlns:a16="http://schemas.microsoft.com/office/drawing/2014/main" id="{B96EDABD-EC12-4B4C-9E23-A788D6929D0F}"/>
                </a:ext>
              </a:extLst>
            </p:cNvPr>
            <p:cNvSpPr/>
            <p:nvPr/>
          </p:nvSpPr>
          <p:spPr>
            <a:xfrm>
              <a:off x="1606695" y="1904963"/>
              <a:ext cx="139411" cy="115598"/>
            </a:xfrm>
            <a:custGeom>
              <a:avLst/>
              <a:gdLst>
                <a:gd name="connsiteX0" fmla="*/ 44291 w 153352"/>
                <a:gd name="connsiteY0" fmla="*/ 61436 h 127158"/>
                <a:gd name="connsiteX1" fmla="*/ 64770 w 153352"/>
                <a:gd name="connsiteY1" fmla="*/ 72581 h 127158"/>
                <a:gd name="connsiteX2" fmla="*/ 72390 w 153352"/>
                <a:gd name="connsiteY2" fmla="*/ 94774 h 127158"/>
                <a:gd name="connsiteX3" fmla="*/ 62103 w 153352"/>
                <a:gd name="connsiteY3" fmla="*/ 117443 h 127158"/>
                <a:gd name="connsiteX4" fmla="*/ 39053 w 153352"/>
                <a:gd name="connsiteY4" fmla="*/ 127159 h 127158"/>
                <a:gd name="connsiteX5" fmla="*/ 10001 w 153352"/>
                <a:gd name="connsiteY5" fmla="*/ 112395 h 127158"/>
                <a:gd name="connsiteX6" fmla="*/ 0 w 153352"/>
                <a:gd name="connsiteY6" fmla="*/ 80486 h 127158"/>
                <a:gd name="connsiteX7" fmla="*/ 4000 w 153352"/>
                <a:gd name="connsiteY7" fmla="*/ 55912 h 127158"/>
                <a:gd name="connsiteX8" fmla="*/ 16193 w 153352"/>
                <a:gd name="connsiteY8" fmla="*/ 32385 h 127158"/>
                <a:gd name="connsiteX9" fmla="*/ 35243 w 153352"/>
                <a:gd name="connsiteY9" fmla="*/ 13335 h 127158"/>
                <a:gd name="connsiteX10" fmla="*/ 56198 w 153352"/>
                <a:gd name="connsiteY10" fmla="*/ 0 h 127158"/>
                <a:gd name="connsiteX11" fmla="*/ 68580 w 153352"/>
                <a:gd name="connsiteY11" fmla="*/ 12859 h 127158"/>
                <a:gd name="connsiteX12" fmla="*/ 49530 w 153352"/>
                <a:gd name="connsiteY12" fmla="*/ 26670 h 127158"/>
                <a:gd name="connsiteX13" fmla="*/ 37624 w 153352"/>
                <a:gd name="connsiteY13" fmla="*/ 40958 h 127158"/>
                <a:gd name="connsiteX14" fmla="*/ 34957 w 153352"/>
                <a:gd name="connsiteY14" fmla="*/ 47816 h 127158"/>
                <a:gd name="connsiteX15" fmla="*/ 34290 w 153352"/>
                <a:gd name="connsiteY15" fmla="*/ 53340 h 127158"/>
                <a:gd name="connsiteX16" fmla="*/ 36386 w 153352"/>
                <a:gd name="connsiteY16" fmla="*/ 58103 h 127158"/>
                <a:gd name="connsiteX17" fmla="*/ 44291 w 153352"/>
                <a:gd name="connsiteY17" fmla="*/ 61436 h 127158"/>
                <a:gd name="connsiteX18" fmla="*/ 125254 w 153352"/>
                <a:gd name="connsiteY18" fmla="*/ 61436 h 127158"/>
                <a:gd name="connsiteX19" fmla="*/ 145733 w 153352"/>
                <a:gd name="connsiteY19" fmla="*/ 72581 h 127158"/>
                <a:gd name="connsiteX20" fmla="*/ 153353 w 153352"/>
                <a:gd name="connsiteY20" fmla="*/ 94774 h 127158"/>
                <a:gd name="connsiteX21" fmla="*/ 143066 w 153352"/>
                <a:gd name="connsiteY21" fmla="*/ 117443 h 127158"/>
                <a:gd name="connsiteX22" fmla="*/ 120015 w 153352"/>
                <a:gd name="connsiteY22" fmla="*/ 127159 h 127158"/>
                <a:gd name="connsiteX23" fmla="*/ 90964 w 153352"/>
                <a:gd name="connsiteY23" fmla="*/ 112395 h 127158"/>
                <a:gd name="connsiteX24" fmla="*/ 80963 w 153352"/>
                <a:gd name="connsiteY24" fmla="*/ 80486 h 127158"/>
                <a:gd name="connsiteX25" fmla="*/ 84963 w 153352"/>
                <a:gd name="connsiteY25" fmla="*/ 55912 h 127158"/>
                <a:gd name="connsiteX26" fmla="*/ 97155 w 153352"/>
                <a:gd name="connsiteY26" fmla="*/ 32385 h 127158"/>
                <a:gd name="connsiteX27" fmla="*/ 116205 w 153352"/>
                <a:gd name="connsiteY27" fmla="*/ 13335 h 127158"/>
                <a:gd name="connsiteX28" fmla="*/ 137160 w 153352"/>
                <a:gd name="connsiteY28" fmla="*/ 0 h 127158"/>
                <a:gd name="connsiteX29" fmla="*/ 149543 w 153352"/>
                <a:gd name="connsiteY29" fmla="*/ 12859 h 127158"/>
                <a:gd name="connsiteX30" fmla="*/ 130493 w 153352"/>
                <a:gd name="connsiteY30" fmla="*/ 26670 h 127158"/>
                <a:gd name="connsiteX31" fmla="*/ 118586 w 153352"/>
                <a:gd name="connsiteY31" fmla="*/ 40958 h 127158"/>
                <a:gd name="connsiteX32" fmla="*/ 116015 w 153352"/>
                <a:gd name="connsiteY32" fmla="*/ 47816 h 127158"/>
                <a:gd name="connsiteX33" fmla="*/ 115253 w 153352"/>
                <a:gd name="connsiteY33" fmla="*/ 53340 h 127158"/>
                <a:gd name="connsiteX34" fmla="*/ 117348 w 153352"/>
                <a:gd name="connsiteY34" fmla="*/ 58103 h 127158"/>
                <a:gd name="connsiteX35" fmla="*/ 125254 w 153352"/>
                <a:gd name="connsiteY35" fmla="*/ 61436 h 1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3352" h="127158">
                  <a:moveTo>
                    <a:pt x="44291" y="61436"/>
                  </a:moveTo>
                  <a:cubicBezTo>
                    <a:pt x="52864" y="62675"/>
                    <a:pt x="59722" y="66389"/>
                    <a:pt x="64770" y="72581"/>
                  </a:cubicBezTo>
                  <a:cubicBezTo>
                    <a:pt x="69818" y="78772"/>
                    <a:pt x="72390" y="86201"/>
                    <a:pt x="72390" y="94774"/>
                  </a:cubicBezTo>
                  <a:cubicBezTo>
                    <a:pt x="72390" y="103346"/>
                    <a:pt x="68961" y="110871"/>
                    <a:pt x="62103" y="117443"/>
                  </a:cubicBezTo>
                  <a:cubicBezTo>
                    <a:pt x="55340" y="123920"/>
                    <a:pt x="47625" y="127159"/>
                    <a:pt x="39053" y="127159"/>
                  </a:cubicBezTo>
                  <a:cubicBezTo>
                    <a:pt x="26384" y="127159"/>
                    <a:pt x="16669" y="122206"/>
                    <a:pt x="10001" y="112395"/>
                  </a:cubicBezTo>
                  <a:cubicBezTo>
                    <a:pt x="3334" y="102584"/>
                    <a:pt x="0" y="91916"/>
                    <a:pt x="0" y="80486"/>
                  </a:cubicBezTo>
                  <a:cubicBezTo>
                    <a:pt x="0" y="72866"/>
                    <a:pt x="1334" y="64675"/>
                    <a:pt x="4000" y="55912"/>
                  </a:cubicBezTo>
                  <a:cubicBezTo>
                    <a:pt x="6763" y="47244"/>
                    <a:pt x="10763" y="39338"/>
                    <a:pt x="16193" y="32385"/>
                  </a:cubicBezTo>
                  <a:cubicBezTo>
                    <a:pt x="21241" y="25718"/>
                    <a:pt x="27623" y="19336"/>
                    <a:pt x="35243" y="13335"/>
                  </a:cubicBezTo>
                  <a:cubicBezTo>
                    <a:pt x="42863" y="7334"/>
                    <a:pt x="49816" y="2858"/>
                    <a:pt x="56198" y="0"/>
                  </a:cubicBezTo>
                  <a:lnTo>
                    <a:pt x="68580" y="12859"/>
                  </a:lnTo>
                  <a:cubicBezTo>
                    <a:pt x="61913" y="16383"/>
                    <a:pt x="55531" y="20955"/>
                    <a:pt x="49530" y="26670"/>
                  </a:cubicBezTo>
                  <a:cubicBezTo>
                    <a:pt x="43529" y="32385"/>
                    <a:pt x="39529" y="37148"/>
                    <a:pt x="37624" y="40958"/>
                  </a:cubicBezTo>
                  <a:cubicBezTo>
                    <a:pt x="36386" y="43529"/>
                    <a:pt x="35433" y="45815"/>
                    <a:pt x="34957" y="47816"/>
                  </a:cubicBezTo>
                  <a:cubicBezTo>
                    <a:pt x="34576" y="49911"/>
                    <a:pt x="34290" y="51721"/>
                    <a:pt x="34290" y="53340"/>
                  </a:cubicBezTo>
                  <a:cubicBezTo>
                    <a:pt x="34290" y="54578"/>
                    <a:pt x="35052" y="56198"/>
                    <a:pt x="36386" y="58103"/>
                  </a:cubicBezTo>
                  <a:cubicBezTo>
                    <a:pt x="37814" y="60008"/>
                    <a:pt x="40481" y="61151"/>
                    <a:pt x="44291" y="61436"/>
                  </a:cubicBezTo>
                  <a:close/>
                  <a:moveTo>
                    <a:pt x="125254" y="61436"/>
                  </a:moveTo>
                  <a:cubicBezTo>
                    <a:pt x="133826" y="62675"/>
                    <a:pt x="140684" y="66389"/>
                    <a:pt x="145733" y="72581"/>
                  </a:cubicBezTo>
                  <a:cubicBezTo>
                    <a:pt x="150781" y="78772"/>
                    <a:pt x="153353" y="86201"/>
                    <a:pt x="153353" y="94774"/>
                  </a:cubicBezTo>
                  <a:cubicBezTo>
                    <a:pt x="153353" y="103346"/>
                    <a:pt x="149924" y="110871"/>
                    <a:pt x="143066" y="117443"/>
                  </a:cubicBezTo>
                  <a:cubicBezTo>
                    <a:pt x="136208" y="123920"/>
                    <a:pt x="128588" y="127159"/>
                    <a:pt x="120015" y="127159"/>
                  </a:cubicBezTo>
                  <a:cubicBezTo>
                    <a:pt x="107347" y="127159"/>
                    <a:pt x="97631" y="122206"/>
                    <a:pt x="90964" y="112395"/>
                  </a:cubicBezTo>
                  <a:cubicBezTo>
                    <a:pt x="84296" y="102584"/>
                    <a:pt x="80963" y="91916"/>
                    <a:pt x="80963" y="80486"/>
                  </a:cubicBezTo>
                  <a:cubicBezTo>
                    <a:pt x="80963" y="72866"/>
                    <a:pt x="82296" y="64675"/>
                    <a:pt x="84963" y="55912"/>
                  </a:cubicBezTo>
                  <a:cubicBezTo>
                    <a:pt x="87725" y="47244"/>
                    <a:pt x="91726" y="39338"/>
                    <a:pt x="97155" y="32385"/>
                  </a:cubicBezTo>
                  <a:cubicBezTo>
                    <a:pt x="102203" y="25718"/>
                    <a:pt x="108585" y="19336"/>
                    <a:pt x="116205" y="13335"/>
                  </a:cubicBezTo>
                  <a:cubicBezTo>
                    <a:pt x="123825" y="7334"/>
                    <a:pt x="130778" y="2858"/>
                    <a:pt x="137160" y="0"/>
                  </a:cubicBezTo>
                  <a:lnTo>
                    <a:pt x="149543" y="12859"/>
                  </a:lnTo>
                  <a:cubicBezTo>
                    <a:pt x="142875" y="16383"/>
                    <a:pt x="136493" y="20955"/>
                    <a:pt x="130493" y="26670"/>
                  </a:cubicBezTo>
                  <a:cubicBezTo>
                    <a:pt x="124492" y="32385"/>
                    <a:pt x="120491" y="37148"/>
                    <a:pt x="118586" y="40958"/>
                  </a:cubicBezTo>
                  <a:cubicBezTo>
                    <a:pt x="117348" y="43529"/>
                    <a:pt x="116491" y="45815"/>
                    <a:pt x="116015" y="47816"/>
                  </a:cubicBezTo>
                  <a:cubicBezTo>
                    <a:pt x="115538" y="49911"/>
                    <a:pt x="115253" y="51721"/>
                    <a:pt x="115253" y="53340"/>
                  </a:cubicBezTo>
                  <a:cubicBezTo>
                    <a:pt x="115253" y="54578"/>
                    <a:pt x="116015" y="56198"/>
                    <a:pt x="117348" y="58103"/>
                  </a:cubicBezTo>
                  <a:cubicBezTo>
                    <a:pt x="118777" y="60008"/>
                    <a:pt x="121444" y="61151"/>
                    <a:pt x="125254" y="614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="" xmlns:a16="http://schemas.microsoft.com/office/drawing/2014/main" id="{8AC2B0F4-89BB-4472-8233-BB085127870E}"/>
              </a:ext>
            </a:extLst>
          </p:cNvPr>
          <p:cNvGrpSpPr/>
          <p:nvPr/>
        </p:nvGrpSpPr>
        <p:grpSpPr>
          <a:xfrm>
            <a:off x="417134" y="2601105"/>
            <a:ext cx="2145885" cy="308975"/>
            <a:chOff x="417134" y="2715405"/>
            <a:chExt cx="2145885" cy="308975"/>
          </a:xfrm>
        </p:grpSpPr>
        <p:sp>
          <p:nvSpPr>
            <p:cNvPr id="72" name="제목 2">
              <a:extLst>
                <a:ext uri="{FF2B5EF4-FFF2-40B4-BE49-F238E27FC236}">
                  <a16:creationId xmlns="" xmlns:a16="http://schemas.microsoft.com/office/drawing/2014/main" id="{D08F069A-5E93-451D-AC5B-6DACB713FD41}"/>
                </a:ext>
              </a:extLst>
            </p:cNvPr>
            <p:cNvSpPr txBox="1">
              <a:spLocks/>
            </p:cNvSpPr>
            <p:nvPr/>
          </p:nvSpPr>
          <p:spPr>
            <a:xfrm>
              <a:off x="638572" y="2715405"/>
              <a:ext cx="1924447" cy="30897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주요 </a:t>
              </a:r>
              <a:r>
                <a:rPr lang="ko-KR" altLang="en-US" sz="16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기능 및 용도</a:t>
              </a:r>
            </a:p>
          </p:txBody>
        </p:sp>
        <p:sp>
          <p:nvSpPr>
            <p:cNvPr id="73" name="사각형: 둥근 모서리 72">
              <a:extLst>
                <a:ext uri="{FF2B5EF4-FFF2-40B4-BE49-F238E27FC236}">
                  <a16:creationId xmlns="" xmlns:a16="http://schemas.microsoft.com/office/drawing/2014/main" id="{A5AD55D9-B481-4C03-B2B2-A3FCF7EAEBBA}"/>
                </a:ext>
              </a:extLst>
            </p:cNvPr>
            <p:cNvSpPr/>
            <p:nvPr/>
          </p:nvSpPr>
          <p:spPr>
            <a:xfrm>
              <a:off x="417134" y="2755794"/>
              <a:ext cx="223422" cy="223422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74" name="그래픽 73" descr="검사 목록이 있는 프레젠테이션">
              <a:extLst>
                <a:ext uri="{FF2B5EF4-FFF2-40B4-BE49-F238E27FC236}">
                  <a16:creationId xmlns="" xmlns:a16="http://schemas.microsoft.com/office/drawing/2014/main" id="{56493401-28F5-436A-8031-9B29B0E8C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105" y="2786730"/>
              <a:ext cx="171481" cy="171481"/>
            </a:xfrm>
            <a:prstGeom prst="rect">
              <a:avLst/>
            </a:prstGeom>
          </p:spPr>
        </p:pic>
      </p:grpSp>
      <p:sp>
        <p:nvSpPr>
          <p:cNvPr id="76" name="직사각형 75">
            <a:extLst>
              <a:ext uri="{FF2B5EF4-FFF2-40B4-BE49-F238E27FC236}">
                <a16:creationId xmlns="" xmlns:a16="http://schemas.microsoft.com/office/drawing/2014/main" id="{7F30D2A9-AB24-4D35-8C93-C62E9F51039F}"/>
              </a:ext>
            </a:extLst>
          </p:cNvPr>
          <p:cNvSpPr/>
          <p:nvPr/>
        </p:nvSpPr>
        <p:spPr>
          <a:xfrm>
            <a:off x="431527" y="3083301"/>
            <a:ext cx="9062930" cy="3286125"/>
          </a:xfrm>
          <a:prstGeom prst="rect">
            <a:avLst/>
          </a:prstGeom>
          <a:solidFill>
            <a:srgbClr val="064B5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1" name="직선 연결선 80">
            <a:extLst>
              <a:ext uri="{FF2B5EF4-FFF2-40B4-BE49-F238E27FC236}">
                <a16:creationId xmlns="" xmlns:a16="http://schemas.microsoft.com/office/drawing/2014/main" id="{01E669CC-45C7-410C-A973-6736E78EA3E6}"/>
              </a:ext>
            </a:extLst>
          </p:cNvPr>
          <p:cNvCxnSpPr>
            <a:cxnSpLocks/>
          </p:cNvCxnSpPr>
          <p:nvPr/>
        </p:nvCxnSpPr>
        <p:spPr>
          <a:xfrm rot="16200000">
            <a:off x="6898741" y="4918846"/>
            <a:ext cx="2374168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직사각형 79">
            <a:extLst>
              <a:ext uri="{FF2B5EF4-FFF2-40B4-BE49-F238E27FC236}">
                <a16:creationId xmlns="" xmlns:a16="http://schemas.microsoft.com/office/drawing/2014/main" id="{32F1BE1D-97F0-4DE6-BDAB-B0437260C3A7}"/>
              </a:ext>
            </a:extLst>
          </p:cNvPr>
          <p:cNvSpPr/>
          <p:nvPr/>
        </p:nvSpPr>
        <p:spPr>
          <a:xfrm>
            <a:off x="491596" y="3378199"/>
            <a:ext cx="4413055" cy="287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B5798C02-7F84-495F-96EF-785C656C2004}"/>
              </a:ext>
            </a:extLst>
          </p:cNvPr>
          <p:cNvSpPr txBox="1"/>
          <p:nvPr/>
        </p:nvSpPr>
        <p:spPr>
          <a:xfrm>
            <a:off x="737933" y="5806861"/>
            <a:ext cx="4259580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2~3 channels Optical Rain Sensor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(Rain fall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에 대한 면적의 극대화</a:t>
            </a: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65E6053F-6450-438C-AB0B-BF31D60A0AA7}"/>
              </a:ext>
            </a:extLst>
          </p:cNvPr>
          <p:cNvSpPr txBox="1"/>
          <p:nvPr/>
        </p:nvSpPr>
        <p:spPr>
          <a:xfrm>
            <a:off x="737933" y="5480374"/>
            <a:ext cx="4214313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4G LTE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(PCB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형태의</a:t>
            </a:r>
            <a:r>
              <a:rPr kumimoji="0" lang="ko-KR" altLang="en-US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module) (900MHz / 1800MHz / 2100MHz</a:t>
            </a:r>
            <a:r>
              <a:rPr kumimoji="0"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0A981725-3E93-42C3-B8E9-3DEAD62D6C5A}"/>
              </a:ext>
            </a:extLst>
          </p:cNvPr>
          <p:cNvSpPr/>
          <p:nvPr/>
        </p:nvSpPr>
        <p:spPr>
          <a:xfrm>
            <a:off x="487892" y="3467477"/>
            <a:ext cx="4414718" cy="466228"/>
          </a:xfrm>
          <a:prstGeom prst="rect">
            <a:avLst/>
          </a:prstGeom>
          <a:solidFill>
            <a:srgbClr val="EE9F12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D2DC8AEB-12B5-4EA3-96F1-0136674DFDDC}"/>
              </a:ext>
            </a:extLst>
          </p:cNvPr>
          <p:cNvGrpSpPr/>
          <p:nvPr/>
        </p:nvGrpSpPr>
        <p:grpSpPr>
          <a:xfrm>
            <a:off x="652473" y="3586937"/>
            <a:ext cx="1904990" cy="232137"/>
            <a:chOff x="652473" y="3687199"/>
            <a:chExt cx="1904990" cy="232137"/>
          </a:xfrm>
        </p:grpSpPr>
        <p:sp>
          <p:nvSpPr>
            <p:cNvPr id="83" name="제목 2">
              <a:extLst>
                <a:ext uri="{FF2B5EF4-FFF2-40B4-BE49-F238E27FC236}">
                  <a16:creationId xmlns="" xmlns:a16="http://schemas.microsoft.com/office/drawing/2014/main" id="{9F9280CB-31D5-49DA-AF59-1DCEB092FB1E}"/>
                </a:ext>
              </a:extLst>
            </p:cNvPr>
            <p:cNvSpPr txBox="1">
              <a:spLocks/>
            </p:cNvSpPr>
            <p:nvPr/>
          </p:nvSpPr>
          <p:spPr>
            <a:xfrm>
              <a:off x="746667" y="3687199"/>
              <a:ext cx="1810796" cy="23213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1700"/>
                </a:lnSpc>
                <a:spcBef>
                  <a:spcPts val="0"/>
                </a:spcBef>
              </a:pPr>
              <a:r>
                <a:rPr lang="ko-KR" altLang="en-US" sz="1200" b="1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하드웨어 구성 </a:t>
              </a:r>
              <a:r>
                <a:rPr lang="en-US" altLang="ko-KR" sz="12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(</a:t>
              </a:r>
              <a:r>
                <a:rPr lang="ko-KR" altLang="en-US" sz="12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안</a:t>
              </a:r>
              <a:r>
                <a:rPr lang="en-US" altLang="ko-KR" sz="12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)</a:t>
              </a:r>
            </a:p>
          </p:txBody>
        </p:sp>
        <p:sp>
          <p:nvSpPr>
            <p:cNvPr id="84" name="Freeform 5">
              <a:extLst>
                <a:ext uri="{FF2B5EF4-FFF2-40B4-BE49-F238E27FC236}">
                  <a16:creationId xmlns="" xmlns:a16="http://schemas.microsoft.com/office/drawing/2014/main" id="{D9D5F2F8-81CA-4E37-8788-E8B916811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73" y="3738024"/>
              <a:ext cx="134159" cy="112380"/>
            </a:xfrm>
            <a:custGeom>
              <a:avLst/>
              <a:gdLst>
                <a:gd name="T0" fmla="*/ 409 w 501"/>
                <a:gd name="T1" fmla="*/ 1 h 442"/>
                <a:gd name="T2" fmla="*/ 227 w 501"/>
                <a:gd name="T3" fmla="*/ 195 h 442"/>
                <a:gd name="T4" fmla="*/ 161 w 501"/>
                <a:gd name="T5" fmla="*/ 320 h 442"/>
                <a:gd name="T6" fmla="*/ 92 w 501"/>
                <a:gd name="T7" fmla="*/ 237 h 442"/>
                <a:gd name="T8" fmla="*/ 0 w 501"/>
                <a:gd name="T9" fmla="*/ 237 h 442"/>
                <a:gd name="T10" fmla="*/ 117 w 501"/>
                <a:gd name="T11" fmla="*/ 439 h 442"/>
                <a:gd name="T12" fmla="*/ 210 w 501"/>
                <a:gd name="T13" fmla="*/ 439 h 442"/>
                <a:gd name="T14" fmla="*/ 320 w 501"/>
                <a:gd name="T15" fmla="*/ 195 h 442"/>
                <a:gd name="T16" fmla="*/ 501 w 501"/>
                <a:gd name="T17" fmla="*/ 1 h 442"/>
                <a:gd name="T18" fmla="*/ 409 w 501"/>
                <a:gd name="T19" fmla="*/ 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1" h="442">
                  <a:moveTo>
                    <a:pt x="409" y="1"/>
                  </a:moveTo>
                  <a:cubicBezTo>
                    <a:pt x="328" y="38"/>
                    <a:pt x="271" y="122"/>
                    <a:pt x="227" y="195"/>
                  </a:cubicBezTo>
                  <a:cubicBezTo>
                    <a:pt x="203" y="235"/>
                    <a:pt x="181" y="277"/>
                    <a:pt x="161" y="320"/>
                  </a:cubicBezTo>
                  <a:cubicBezTo>
                    <a:pt x="143" y="288"/>
                    <a:pt x="121" y="259"/>
                    <a:pt x="92" y="237"/>
                  </a:cubicBezTo>
                  <a:cubicBezTo>
                    <a:pt x="91" y="236"/>
                    <a:pt x="1" y="238"/>
                    <a:pt x="0" y="237"/>
                  </a:cubicBezTo>
                  <a:cubicBezTo>
                    <a:pt x="61" y="286"/>
                    <a:pt x="95" y="366"/>
                    <a:pt x="117" y="439"/>
                  </a:cubicBezTo>
                  <a:cubicBezTo>
                    <a:pt x="118" y="442"/>
                    <a:pt x="209" y="442"/>
                    <a:pt x="210" y="439"/>
                  </a:cubicBezTo>
                  <a:cubicBezTo>
                    <a:pt x="234" y="354"/>
                    <a:pt x="274" y="271"/>
                    <a:pt x="320" y="195"/>
                  </a:cubicBezTo>
                  <a:cubicBezTo>
                    <a:pt x="364" y="122"/>
                    <a:pt x="421" y="38"/>
                    <a:pt x="501" y="1"/>
                  </a:cubicBezTo>
                  <a:cubicBezTo>
                    <a:pt x="499" y="2"/>
                    <a:pt x="411" y="0"/>
                    <a:pt x="409" y="1"/>
                  </a:cubicBezTo>
                  <a:close/>
                </a:path>
              </a:pathLst>
            </a:cu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C8CA0185-4824-4DCC-A1DF-4C968BCD90CF}"/>
              </a:ext>
            </a:extLst>
          </p:cNvPr>
          <p:cNvSpPr txBox="1"/>
          <p:nvPr/>
        </p:nvSpPr>
        <p:spPr>
          <a:xfrm>
            <a:off x="737933" y="4380860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STM32MP153A 650MHz Dual Cortex</a:t>
            </a:r>
            <a:b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</a:b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 Arm Processor / memory DDR3 1GB 533MHz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6C6E70D-10A2-41E0-842C-76B67B636532}"/>
              </a:ext>
            </a:extLst>
          </p:cNvPr>
          <p:cNvSpPr txBox="1"/>
          <p:nvPr/>
        </p:nvSpPr>
        <p:spPr>
          <a:xfrm>
            <a:off x="737933" y="5153886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GPS Module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(PCB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형태의</a:t>
            </a:r>
            <a:r>
              <a:rPr kumimoji="0" lang="ko-KR" altLang="en-US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module)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GPS L1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(1,575.42 MHz)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EBAD516-16E6-4792-84E9-E2C87DDF9A76}"/>
              </a:ext>
            </a:extLst>
          </p:cNvPr>
          <p:cNvSpPr txBox="1"/>
          <p:nvPr/>
        </p:nvSpPr>
        <p:spPr>
          <a:xfrm>
            <a:off x="737934" y="4823954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Car Wiper Interface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(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자동차 접속 규격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LIN)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 </a:t>
            </a:r>
            <a:r>
              <a:rPr kumimoji="0"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2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차년도</a:t>
            </a:r>
            <a:endParaRPr kumimoji="0" lang="en-US" altLang="ko-KR" sz="1100" spc="-14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cxnSp>
        <p:nvCxnSpPr>
          <p:cNvPr id="45" name="직선 연결선 44">
            <a:extLst>
              <a:ext uri="{FF2B5EF4-FFF2-40B4-BE49-F238E27FC236}">
                <a16:creationId xmlns="" xmlns:a16="http://schemas.microsoft.com/office/drawing/2014/main" id="{3F5A298A-F271-4A0C-955A-184AE07A0C69}"/>
              </a:ext>
            </a:extLst>
          </p:cNvPr>
          <p:cNvCxnSpPr>
            <a:cxnSpLocks/>
          </p:cNvCxnSpPr>
          <p:nvPr/>
        </p:nvCxnSpPr>
        <p:spPr>
          <a:xfrm>
            <a:off x="479835" y="3933705"/>
            <a:ext cx="4427143" cy="0"/>
          </a:xfrm>
          <a:prstGeom prst="line">
            <a:avLst/>
          </a:prstGeom>
          <a:ln w="3175">
            <a:solidFill>
              <a:srgbClr val="EE9F12">
                <a:alpha val="37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="" xmlns:a16="http://schemas.microsoft.com/office/drawing/2014/main" id="{0BEDE6D5-0237-4E5A-B3A9-330F35EB9285}"/>
              </a:ext>
            </a:extLst>
          </p:cNvPr>
          <p:cNvCxnSpPr/>
          <p:nvPr/>
        </p:nvCxnSpPr>
        <p:spPr>
          <a:xfrm>
            <a:off x="644030" y="4251140"/>
            <a:ext cx="4108187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="" xmlns:a16="http://schemas.microsoft.com/office/drawing/2014/main" id="{66C8C53A-2948-40F6-B962-597416046DB2}"/>
              </a:ext>
            </a:extLst>
          </p:cNvPr>
          <p:cNvCxnSpPr/>
          <p:nvPr/>
        </p:nvCxnSpPr>
        <p:spPr>
          <a:xfrm>
            <a:off x="644030" y="6109903"/>
            <a:ext cx="4108187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="" xmlns:a16="http://schemas.microsoft.com/office/drawing/2014/main" id="{8FC38261-19F9-4408-A27A-E71C85ED611B}"/>
              </a:ext>
            </a:extLst>
          </p:cNvPr>
          <p:cNvCxnSpPr/>
          <p:nvPr/>
        </p:nvCxnSpPr>
        <p:spPr>
          <a:xfrm>
            <a:off x="644030" y="5456929"/>
            <a:ext cx="4108187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="" xmlns:a16="http://schemas.microsoft.com/office/drawing/2014/main" id="{46785E3D-1CFD-4F17-90E0-1F01E22745A5}"/>
              </a:ext>
            </a:extLst>
          </p:cNvPr>
          <p:cNvCxnSpPr/>
          <p:nvPr/>
        </p:nvCxnSpPr>
        <p:spPr>
          <a:xfrm>
            <a:off x="644030" y="5783417"/>
            <a:ext cx="4108187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직사각형 108">
            <a:extLst>
              <a:ext uri="{FF2B5EF4-FFF2-40B4-BE49-F238E27FC236}">
                <a16:creationId xmlns="" xmlns:a16="http://schemas.microsoft.com/office/drawing/2014/main" id="{1E6E972C-DC20-46F6-AEAD-E3243AAEDA2F}"/>
              </a:ext>
            </a:extLst>
          </p:cNvPr>
          <p:cNvSpPr/>
          <p:nvPr/>
        </p:nvSpPr>
        <p:spPr>
          <a:xfrm>
            <a:off x="4992582" y="3378199"/>
            <a:ext cx="4413055" cy="287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2DC506E5-0C33-4B00-A9DF-06C4A1FF1CC1}"/>
              </a:ext>
            </a:extLst>
          </p:cNvPr>
          <p:cNvSpPr txBox="1"/>
          <p:nvPr/>
        </p:nvSpPr>
        <p:spPr>
          <a:xfrm>
            <a:off x="5238919" y="5317246"/>
            <a:ext cx="4259580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Android / *OpenSTlinux / *Amazon FreeRTOS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중 선택 예정</a:t>
            </a: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193842C1-CE7E-4E68-9C85-B0DB3FA3F5DD}"/>
              </a:ext>
            </a:extLst>
          </p:cNvPr>
          <p:cNvSpPr txBox="1"/>
          <p:nvPr/>
        </p:nvSpPr>
        <p:spPr>
          <a:xfrm>
            <a:off x="5238919" y="4882006"/>
            <a:ext cx="4214313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Rain Sensor Control</a:t>
            </a:r>
            <a:endParaRPr kumimoji="0" lang="en-US" altLang="ko-KR" sz="110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12" name="직사각형 111">
            <a:extLst>
              <a:ext uri="{FF2B5EF4-FFF2-40B4-BE49-F238E27FC236}">
                <a16:creationId xmlns="" xmlns:a16="http://schemas.microsoft.com/office/drawing/2014/main" id="{85D9A813-2B48-42AB-B8BC-7649F40AF80B}"/>
              </a:ext>
            </a:extLst>
          </p:cNvPr>
          <p:cNvSpPr/>
          <p:nvPr/>
        </p:nvSpPr>
        <p:spPr>
          <a:xfrm>
            <a:off x="4988878" y="3467477"/>
            <a:ext cx="4414718" cy="466228"/>
          </a:xfrm>
          <a:prstGeom prst="rect">
            <a:avLst/>
          </a:prstGeom>
          <a:solidFill>
            <a:srgbClr val="EE9F12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113" name="그룹 112">
            <a:extLst>
              <a:ext uri="{FF2B5EF4-FFF2-40B4-BE49-F238E27FC236}">
                <a16:creationId xmlns="" xmlns:a16="http://schemas.microsoft.com/office/drawing/2014/main" id="{FE832A04-F899-41EE-9C91-5ED902D98044}"/>
              </a:ext>
            </a:extLst>
          </p:cNvPr>
          <p:cNvGrpSpPr/>
          <p:nvPr/>
        </p:nvGrpSpPr>
        <p:grpSpPr>
          <a:xfrm>
            <a:off x="5153459" y="3586937"/>
            <a:ext cx="1904990" cy="232137"/>
            <a:chOff x="652473" y="3687199"/>
            <a:chExt cx="1904990" cy="232137"/>
          </a:xfrm>
        </p:grpSpPr>
        <p:sp>
          <p:nvSpPr>
            <p:cNvPr id="126" name="제목 2">
              <a:extLst>
                <a:ext uri="{FF2B5EF4-FFF2-40B4-BE49-F238E27FC236}">
                  <a16:creationId xmlns="" xmlns:a16="http://schemas.microsoft.com/office/drawing/2014/main" id="{4BC6E369-A6DA-4938-A092-71A75645E898}"/>
                </a:ext>
              </a:extLst>
            </p:cNvPr>
            <p:cNvSpPr txBox="1">
              <a:spLocks/>
            </p:cNvSpPr>
            <p:nvPr/>
          </p:nvSpPr>
          <p:spPr>
            <a:xfrm>
              <a:off x="746667" y="3687199"/>
              <a:ext cx="1810796" cy="23213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1700"/>
                </a:lnSpc>
                <a:spcBef>
                  <a:spcPts val="0"/>
                </a:spcBef>
              </a:pPr>
              <a:r>
                <a:rPr lang="ko-KR" altLang="en-US" sz="1200" b="1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소프트웨어 구성 </a:t>
              </a:r>
              <a:r>
                <a:rPr lang="en-US" altLang="ko-KR" sz="12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(</a:t>
              </a:r>
              <a:r>
                <a:rPr lang="ko-KR" altLang="en-US" sz="12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안</a:t>
              </a:r>
              <a:r>
                <a:rPr lang="en-US" altLang="ko-KR" sz="12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)</a:t>
              </a:r>
            </a:p>
          </p:txBody>
        </p:sp>
        <p:sp>
          <p:nvSpPr>
            <p:cNvPr id="127" name="Freeform 5">
              <a:extLst>
                <a:ext uri="{FF2B5EF4-FFF2-40B4-BE49-F238E27FC236}">
                  <a16:creationId xmlns="" xmlns:a16="http://schemas.microsoft.com/office/drawing/2014/main" id="{2F537FB3-8B98-4BFF-9041-F609565C3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73" y="3738024"/>
              <a:ext cx="134159" cy="112380"/>
            </a:xfrm>
            <a:custGeom>
              <a:avLst/>
              <a:gdLst>
                <a:gd name="T0" fmla="*/ 409 w 501"/>
                <a:gd name="T1" fmla="*/ 1 h 442"/>
                <a:gd name="T2" fmla="*/ 227 w 501"/>
                <a:gd name="T3" fmla="*/ 195 h 442"/>
                <a:gd name="T4" fmla="*/ 161 w 501"/>
                <a:gd name="T5" fmla="*/ 320 h 442"/>
                <a:gd name="T6" fmla="*/ 92 w 501"/>
                <a:gd name="T7" fmla="*/ 237 h 442"/>
                <a:gd name="T8" fmla="*/ 0 w 501"/>
                <a:gd name="T9" fmla="*/ 237 h 442"/>
                <a:gd name="T10" fmla="*/ 117 w 501"/>
                <a:gd name="T11" fmla="*/ 439 h 442"/>
                <a:gd name="T12" fmla="*/ 210 w 501"/>
                <a:gd name="T13" fmla="*/ 439 h 442"/>
                <a:gd name="T14" fmla="*/ 320 w 501"/>
                <a:gd name="T15" fmla="*/ 195 h 442"/>
                <a:gd name="T16" fmla="*/ 501 w 501"/>
                <a:gd name="T17" fmla="*/ 1 h 442"/>
                <a:gd name="T18" fmla="*/ 409 w 501"/>
                <a:gd name="T19" fmla="*/ 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1" h="442">
                  <a:moveTo>
                    <a:pt x="409" y="1"/>
                  </a:moveTo>
                  <a:cubicBezTo>
                    <a:pt x="328" y="38"/>
                    <a:pt x="271" y="122"/>
                    <a:pt x="227" y="195"/>
                  </a:cubicBezTo>
                  <a:cubicBezTo>
                    <a:pt x="203" y="235"/>
                    <a:pt x="181" y="277"/>
                    <a:pt x="161" y="320"/>
                  </a:cubicBezTo>
                  <a:cubicBezTo>
                    <a:pt x="143" y="288"/>
                    <a:pt x="121" y="259"/>
                    <a:pt x="92" y="237"/>
                  </a:cubicBezTo>
                  <a:cubicBezTo>
                    <a:pt x="91" y="236"/>
                    <a:pt x="1" y="238"/>
                    <a:pt x="0" y="237"/>
                  </a:cubicBezTo>
                  <a:cubicBezTo>
                    <a:pt x="61" y="286"/>
                    <a:pt x="95" y="366"/>
                    <a:pt x="117" y="439"/>
                  </a:cubicBezTo>
                  <a:cubicBezTo>
                    <a:pt x="118" y="442"/>
                    <a:pt x="209" y="442"/>
                    <a:pt x="210" y="439"/>
                  </a:cubicBezTo>
                  <a:cubicBezTo>
                    <a:pt x="234" y="354"/>
                    <a:pt x="274" y="271"/>
                    <a:pt x="320" y="195"/>
                  </a:cubicBezTo>
                  <a:cubicBezTo>
                    <a:pt x="364" y="122"/>
                    <a:pt x="421" y="38"/>
                    <a:pt x="501" y="1"/>
                  </a:cubicBezTo>
                  <a:cubicBezTo>
                    <a:pt x="499" y="2"/>
                    <a:pt x="411" y="0"/>
                    <a:pt x="409" y="1"/>
                  </a:cubicBezTo>
                  <a:close/>
                </a:path>
              </a:pathLst>
            </a:cu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DC3AF416-1070-4CC9-B10A-77E1E5C69B39}"/>
              </a:ext>
            </a:extLst>
          </p:cNvPr>
          <p:cNvSpPr txBox="1"/>
          <p:nvPr/>
        </p:nvSpPr>
        <p:spPr>
          <a:xfrm>
            <a:off x="5238919" y="5752485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*LIN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(Local Interconnect Network)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for Car Wiping System</a:t>
            </a:r>
          </a:p>
        </p:txBody>
      </p:sp>
      <p:cxnSp>
        <p:nvCxnSpPr>
          <p:cNvPr id="118" name="직선 연결선 117">
            <a:extLst>
              <a:ext uri="{FF2B5EF4-FFF2-40B4-BE49-F238E27FC236}">
                <a16:creationId xmlns="" xmlns:a16="http://schemas.microsoft.com/office/drawing/2014/main" id="{A7C1E904-EF30-4FBA-A225-86E66BD718D8}"/>
              </a:ext>
            </a:extLst>
          </p:cNvPr>
          <p:cNvCxnSpPr>
            <a:cxnSpLocks/>
          </p:cNvCxnSpPr>
          <p:nvPr/>
        </p:nvCxnSpPr>
        <p:spPr>
          <a:xfrm>
            <a:off x="4980821" y="3933705"/>
            <a:ext cx="4427143" cy="0"/>
          </a:xfrm>
          <a:prstGeom prst="line">
            <a:avLst/>
          </a:prstGeom>
          <a:ln w="3175">
            <a:solidFill>
              <a:srgbClr val="EE9F12">
                <a:alpha val="37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>
            <a:extLst>
              <a:ext uri="{FF2B5EF4-FFF2-40B4-BE49-F238E27FC236}">
                <a16:creationId xmlns="" xmlns:a16="http://schemas.microsoft.com/office/drawing/2014/main" id="{97003D9B-0F4E-4F37-A334-1FFEA878F14F}"/>
              </a:ext>
            </a:extLst>
          </p:cNvPr>
          <p:cNvCxnSpPr/>
          <p:nvPr/>
        </p:nvCxnSpPr>
        <p:spPr>
          <a:xfrm>
            <a:off x="5145016" y="4368945"/>
            <a:ext cx="4108187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>
            <a:extLst>
              <a:ext uri="{FF2B5EF4-FFF2-40B4-BE49-F238E27FC236}">
                <a16:creationId xmlns="" xmlns:a16="http://schemas.microsoft.com/office/drawing/2014/main" id="{A384EB11-50FA-45D4-A0EF-3D2B3B0FDE16}"/>
              </a:ext>
            </a:extLst>
          </p:cNvPr>
          <p:cNvCxnSpPr/>
          <p:nvPr/>
        </p:nvCxnSpPr>
        <p:spPr>
          <a:xfrm>
            <a:off x="5145016" y="4804185"/>
            <a:ext cx="4108187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="" xmlns:a16="http://schemas.microsoft.com/office/drawing/2014/main" id="{01B4C0AC-D6A5-4063-BB91-909CEA136B10}"/>
              </a:ext>
            </a:extLst>
          </p:cNvPr>
          <p:cNvCxnSpPr/>
          <p:nvPr/>
        </p:nvCxnSpPr>
        <p:spPr>
          <a:xfrm>
            <a:off x="5145016" y="6109903"/>
            <a:ext cx="4108187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>
            <a:extLst>
              <a:ext uri="{FF2B5EF4-FFF2-40B4-BE49-F238E27FC236}">
                <a16:creationId xmlns="" xmlns:a16="http://schemas.microsoft.com/office/drawing/2014/main" id="{22E2ED86-7467-40AE-BA68-66601B2BE6DB}"/>
              </a:ext>
            </a:extLst>
          </p:cNvPr>
          <p:cNvGrpSpPr/>
          <p:nvPr/>
        </p:nvGrpSpPr>
        <p:grpSpPr>
          <a:xfrm>
            <a:off x="5145016" y="5239425"/>
            <a:ext cx="4108187" cy="435240"/>
            <a:chOff x="5145016" y="5239425"/>
            <a:chExt cx="4108187" cy="435240"/>
          </a:xfrm>
        </p:grpSpPr>
        <p:cxnSp>
          <p:nvCxnSpPr>
            <p:cNvPr id="122" name="직선 연결선 121">
              <a:extLst>
                <a:ext uri="{FF2B5EF4-FFF2-40B4-BE49-F238E27FC236}">
                  <a16:creationId xmlns="" xmlns:a16="http://schemas.microsoft.com/office/drawing/2014/main" id="{C55C33A8-68DA-4235-BD50-4D4B24E4DB83}"/>
                </a:ext>
              </a:extLst>
            </p:cNvPr>
            <p:cNvCxnSpPr/>
            <p:nvPr/>
          </p:nvCxnSpPr>
          <p:spPr>
            <a:xfrm>
              <a:off x="5145016" y="5239425"/>
              <a:ext cx="4108187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연결선 124">
              <a:extLst>
                <a:ext uri="{FF2B5EF4-FFF2-40B4-BE49-F238E27FC236}">
                  <a16:creationId xmlns="" xmlns:a16="http://schemas.microsoft.com/office/drawing/2014/main" id="{DEFFC72C-9F6B-4EB1-9946-388BADAD056C}"/>
                </a:ext>
              </a:extLst>
            </p:cNvPr>
            <p:cNvCxnSpPr/>
            <p:nvPr/>
          </p:nvCxnSpPr>
          <p:spPr>
            <a:xfrm>
              <a:off x="5145016" y="5674665"/>
              <a:ext cx="4108187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그룹 76">
            <a:extLst>
              <a:ext uri="{FF2B5EF4-FFF2-40B4-BE49-F238E27FC236}">
                <a16:creationId xmlns="" xmlns:a16="http://schemas.microsoft.com/office/drawing/2014/main" id="{125B3997-28E0-4C13-9E48-D4D1F35456D0}"/>
              </a:ext>
            </a:extLst>
          </p:cNvPr>
          <p:cNvGrpSpPr/>
          <p:nvPr/>
        </p:nvGrpSpPr>
        <p:grpSpPr>
          <a:xfrm>
            <a:off x="495300" y="3143249"/>
            <a:ext cx="8904924" cy="333602"/>
            <a:chOff x="443327" y="3326489"/>
            <a:chExt cx="1946855" cy="333602"/>
          </a:xfrm>
        </p:grpSpPr>
        <p:sp>
          <p:nvSpPr>
            <p:cNvPr id="78" name="사각형: 잘린 대각선 방향 모서리 77">
              <a:extLst>
                <a:ext uri="{FF2B5EF4-FFF2-40B4-BE49-F238E27FC236}">
                  <a16:creationId xmlns="" xmlns:a16="http://schemas.microsoft.com/office/drawing/2014/main" id="{234EA769-270E-4EA3-9902-918B58AD6D5D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79" name="제목 2">
              <a:extLst>
                <a:ext uri="{FF2B5EF4-FFF2-40B4-BE49-F238E27FC236}">
                  <a16:creationId xmlns="" xmlns:a16="http://schemas.microsoft.com/office/drawing/2014/main" id="{5A31CE59-462B-4AF1-AD20-CE47F2C180AA}"/>
                </a:ext>
              </a:extLst>
            </p:cNvPr>
            <p:cNvSpPr txBox="1">
              <a:spLocks/>
            </p:cNvSpPr>
            <p:nvPr/>
          </p:nvSpPr>
          <p:spPr>
            <a:xfrm>
              <a:off x="684078" y="3352169"/>
              <a:ext cx="1465351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altLang="ko-KR" sz="15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2</a:t>
              </a:r>
              <a:r>
                <a:rPr lang="ko-KR" altLang="en-US" sz="15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차 스마트 강우 정보 수집단말기 시제품 사양</a:t>
              </a: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9655E617-58EE-4488-AAA4-18AEC6081179}"/>
              </a:ext>
            </a:extLst>
          </p:cNvPr>
          <p:cNvSpPr txBox="1"/>
          <p:nvPr/>
        </p:nvSpPr>
        <p:spPr>
          <a:xfrm>
            <a:off x="5238919" y="4446766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4G LTE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A8E239AE-B399-42E6-98E0-7C7E6FA8E42E}"/>
              </a:ext>
            </a:extLst>
          </p:cNvPr>
          <p:cNvSpPr txBox="1"/>
          <p:nvPr/>
        </p:nvSpPr>
        <p:spPr>
          <a:xfrm>
            <a:off x="5238920" y="4011526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GPS Control</a:t>
            </a:r>
            <a:endParaRPr kumimoji="0" lang="en-US" altLang="ko-KR" sz="1100" spc="-14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F3A5CF15-55D0-4A9D-88EA-38AC7129B093}"/>
              </a:ext>
            </a:extLst>
          </p:cNvPr>
          <p:cNvSpPr txBox="1"/>
          <p:nvPr/>
        </p:nvSpPr>
        <p:spPr>
          <a:xfrm>
            <a:off x="737933" y="3952623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11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on board system, compact size, easy interface</a:t>
            </a:r>
          </a:p>
        </p:txBody>
      </p:sp>
      <p:cxnSp>
        <p:nvCxnSpPr>
          <p:cNvPr id="49" name="직선 연결선 48">
            <a:extLst>
              <a:ext uri="{FF2B5EF4-FFF2-40B4-BE49-F238E27FC236}">
                <a16:creationId xmlns="" xmlns:a16="http://schemas.microsoft.com/office/drawing/2014/main" id="{EBB685BD-6791-4875-9B77-A4F2542E2095}"/>
              </a:ext>
            </a:extLst>
          </p:cNvPr>
          <p:cNvCxnSpPr/>
          <p:nvPr/>
        </p:nvCxnSpPr>
        <p:spPr>
          <a:xfrm>
            <a:off x="644030" y="5130441"/>
            <a:ext cx="4108187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그룹 54">
            <a:extLst>
              <a:ext uri="{FF2B5EF4-FFF2-40B4-BE49-F238E27FC236}">
                <a16:creationId xmlns="" xmlns:a16="http://schemas.microsoft.com/office/drawing/2014/main" id="{3D0F4688-86F2-4635-B180-57FCD87A48DD}"/>
              </a:ext>
            </a:extLst>
          </p:cNvPr>
          <p:cNvGrpSpPr/>
          <p:nvPr/>
        </p:nvGrpSpPr>
        <p:grpSpPr>
          <a:xfrm>
            <a:off x="644030" y="4244253"/>
            <a:ext cx="4108187" cy="552813"/>
            <a:chOff x="644030" y="4244253"/>
            <a:chExt cx="4108187" cy="552813"/>
          </a:xfrm>
        </p:grpSpPr>
        <p:cxnSp>
          <p:nvCxnSpPr>
            <p:cNvPr id="132" name="직선 연결선 131">
              <a:extLst>
                <a:ext uri="{FF2B5EF4-FFF2-40B4-BE49-F238E27FC236}">
                  <a16:creationId xmlns="" xmlns:a16="http://schemas.microsoft.com/office/drawing/2014/main" id="{EEF40CDC-B7C6-45D6-B926-F378A04ACAA9}"/>
                </a:ext>
              </a:extLst>
            </p:cNvPr>
            <p:cNvCxnSpPr/>
            <p:nvPr/>
          </p:nvCxnSpPr>
          <p:spPr>
            <a:xfrm>
              <a:off x="644030" y="4244253"/>
              <a:ext cx="4108187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>
              <a:extLst>
                <a:ext uri="{FF2B5EF4-FFF2-40B4-BE49-F238E27FC236}">
                  <a16:creationId xmlns="" xmlns:a16="http://schemas.microsoft.com/office/drawing/2014/main" id="{F08AE885-FAD8-41BC-8A9E-953A48392046}"/>
                </a:ext>
              </a:extLst>
            </p:cNvPr>
            <p:cNvCxnSpPr/>
            <p:nvPr/>
          </p:nvCxnSpPr>
          <p:spPr>
            <a:xfrm>
              <a:off x="644030" y="4797066"/>
              <a:ext cx="4108187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그래픽 55">
            <a:extLst>
              <a:ext uri="{FF2B5EF4-FFF2-40B4-BE49-F238E27FC236}">
                <a16:creationId xmlns="" xmlns:a16="http://schemas.microsoft.com/office/drawing/2014/main" id="{B8BCB8EC-1CD3-4640-AE6E-5D2BA8214FBB}"/>
              </a:ext>
            </a:extLst>
          </p:cNvPr>
          <p:cNvGrpSpPr/>
          <p:nvPr/>
        </p:nvGrpSpPr>
        <p:grpSpPr>
          <a:xfrm>
            <a:off x="4586573" y="3582184"/>
            <a:ext cx="214980" cy="249659"/>
            <a:chOff x="809087" y="7123474"/>
            <a:chExt cx="816387" cy="1042892"/>
          </a:xfrm>
          <a:solidFill>
            <a:srgbClr val="244462"/>
          </a:solidFill>
        </p:grpSpPr>
        <p:grpSp>
          <p:nvGrpSpPr>
            <p:cNvPr id="59" name="그래픽 55">
              <a:extLst>
                <a:ext uri="{FF2B5EF4-FFF2-40B4-BE49-F238E27FC236}">
                  <a16:creationId xmlns="" xmlns:a16="http://schemas.microsoft.com/office/drawing/2014/main" id="{B8BCB8EC-1CD3-4640-AE6E-5D2BA8214FBB}"/>
                </a:ext>
              </a:extLst>
            </p:cNvPr>
            <p:cNvGrpSpPr/>
            <p:nvPr/>
          </p:nvGrpSpPr>
          <p:grpSpPr>
            <a:xfrm>
              <a:off x="809087" y="7123474"/>
              <a:ext cx="816387" cy="389858"/>
              <a:chOff x="809087" y="7123474"/>
              <a:chExt cx="816387" cy="389858"/>
            </a:xfrm>
            <a:solidFill>
              <a:srgbClr val="244462"/>
            </a:solidFill>
          </p:grpSpPr>
          <p:sp>
            <p:nvSpPr>
              <p:cNvPr id="134" name="자유형: 도형 133">
                <a:extLst>
                  <a:ext uri="{FF2B5EF4-FFF2-40B4-BE49-F238E27FC236}">
                    <a16:creationId xmlns="" xmlns:a16="http://schemas.microsoft.com/office/drawing/2014/main" id="{CCB9E3C4-F21D-444C-A191-9C07FBABFDAE}"/>
                  </a:ext>
                </a:extLst>
              </p:cNvPr>
              <p:cNvSpPr/>
              <p:nvPr/>
            </p:nvSpPr>
            <p:spPr>
              <a:xfrm>
                <a:off x="817373" y="7123474"/>
                <a:ext cx="799814" cy="230885"/>
              </a:xfrm>
              <a:custGeom>
                <a:avLst/>
                <a:gdLst>
                  <a:gd name="connsiteX0" fmla="*/ 32576 w 799814"/>
                  <a:gd name="connsiteY0" fmla="*/ 218313 h 230885"/>
                  <a:gd name="connsiteX1" fmla="*/ 767239 w 799814"/>
                  <a:gd name="connsiteY1" fmla="*/ 218313 h 230885"/>
                  <a:gd name="connsiteX2" fmla="*/ 799814 w 799814"/>
                  <a:gd name="connsiteY2" fmla="*/ 230791 h 230885"/>
                  <a:gd name="connsiteX3" fmla="*/ 722376 w 799814"/>
                  <a:gd name="connsiteY3" fmla="*/ 32861 h 230885"/>
                  <a:gd name="connsiteX4" fmla="*/ 676656 w 799814"/>
                  <a:gd name="connsiteY4" fmla="*/ 0 h 230885"/>
                  <a:gd name="connsiteX5" fmla="*/ 399860 w 799814"/>
                  <a:gd name="connsiteY5" fmla="*/ 0 h 230885"/>
                  <a:gd name="connsiteX6" fmla="*/ 123158 w 799814"/>
                  <a:gd name="connsiteY6" fmla="*/ 0 h 230885"/>
                  <a:gd name="connsiteX7" fmla="*/ 77438 w 799814"/>
                  <a:gd name="connsiteY7" fmla="*/ 32861 h 230885"/>
                  <a:gd name="connsiteX8" fmla="*/ 0 w 799814"/>
                  <a:gd name="connsiteY8" fmla="*/ 230886 h 230885"/>
                  <a:gd name="connsiteX9" fmla="*/ 32576 w 799814"/>
                  <a:gd name="connsiteY9" fmla="*/ 218313 h 230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9814" h="230885">
                    <a:moveTo>
                      <a:pt x="32576" y="218313"/>
                    </a:moveTo>
                    <a:lnTo>
                      <a:pt x="767239" y="218313"/>
                    </a:lnTo>
                    <a:cubicBezTo>
                      <a:pt x="779717" y="218313"/>
                      <a:pt x="791147" y="223076"/>
                      <a:pt x="799814" y="230791"/>
                    </a:cubicBezTo>
                    <a:lnTo>
                      <a:pt x="722376" y="32861"/>
                    </a:lnTo>
                    <a:cubicBezTo>
                      <a:pt x="715232" y="14478"/>
                      <a:pt x="694658" y="0"/>
                      <a:pt x="676656" y="0"/>
                    </a:cubicBezTo>
                    <a:lnTo>
                      <a:pt x="399860" y="0"/>
                    </a:lnTo>
                    <a:lnTo>
                      <a:pt x="123158" y="0"/>
                    </a:lnTo>
                    <a:cubicBezTo>
                      <a:pt x="105061" y="0"/>
                      <a:pt x="84582" y="14478"/>
                      <a:pt x="77438" y="32861"/>
                    </a:cubicBezTo>
                    <a:lnTo>
                      <a:pt x="0" y="230886"/>
                    </a:lnTo>
                    <a:cubicBezTo>
                      <a:pt x="8668" y="223076"/>
                      <a:pt x="20003" y="218313"/>
                      <a:pt x="32576" y="218313"/>
                    </a:cubicBezTo>
                    <a:close/>
                  </a:path>
                </a:pathLst>
              </a:custGeom>
              <a:solidFill>
                <a:srgbClr val="EE9F12">
                  <a:alpha val="40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35" name="자유형: 도형 134">
                <a:extLst>
                  <a:ext uri="{FF2B5EF4-FFF2-40B4-BE49-F238E27FC236}">
                    <a16:creationId xmlns="" xmlns:a16="http://schemas.microsoft.com/office/drawing/2014/main" id="{76BC69DD-7276-410B-B1CD-56E18A01EEE4}"/>
                  </a:ext>
                </a:extLst>
              </p:cNvPr>
              <p:cNvSpPr/>
              <p:nvPr/>
            </p:nvSpPr>
            <p:spPr>
              <a:xfrm>
                <a:off x="809087" y="7349978"/>
                <a:ext cx="816387" cy="163353"/>
              </a:xfrm>
              <a:custGeom>
                <a:avLst/>
                <a:gdLst>
                  <a:gd name="connsiteX0" fmla="*/ 775526 w 816387"/>
                  <a:gd name="connsiteY0" fmla="*/ 0 h 163353"/>
                  <a:gd name="connsiteX1" fmla="*/ 40862 w 816387"/>
                  <a:gd name="connsiteY1" fmla="*/ 0 h 163353"/>
                  <a:gd name="connsiteX2" fmla="*/ 0 w 816387"/>
                  <a:gd name="connsiteY2" fmla="*/ 40862 h 163353"/>
                  <a:gd name="connsiteX3" fmla="*/ 0 w 816387"/>
                  <a:gd name="connsiteY3" fmla="*/ 122491 h 163353"/>
                  <a:gd name="connsiteX4" fmla="*/ 40862 w 816387"/>
                  <a:gd name="connsiteY4" fmla="*/ 163354 h 163353"/>
                  <a:gd name="connsiteX5" fmla="*/ 775526 w 816387"/>
                  <a:gd name="connsiteY5" fmla="*/ 163354 h 163353"/>
                  <a:gd name="connsiteX6" fmla="*/ 816388 w 816387"/>
                  <a:gd name="connsiteY6" fmla="*/ 122491 h 163353"/>
                  <a:gd name="connsiteX7" fmla="*/ 816388 w 816387"/>
                  <a:gd name="connsiteY7" fmla="*/ 40862 h 163353"/>
                  <a:gd name="connsiteX8" fmla="*/ 775526 w 816387"/>
                  <a:gd name="connsiteY8" fmla="*/ 0 h 163353"/>
                  <a:gd name="connsiteX9" fmla="*/ 95250 w 816387"/>
                  <a:gd name="connsiteY9" fmla="*/ 133350 h 163353"/>
                  <a:gd name="connsiteX10" fmla="*/ 74200 w 816387"/>
                  <a:gd name="connsiteY10" fmla="*/ 112300 h 163353"/>
                  <a:gd name="connsiteX11" fmla="*/ 95250 w 816387"/>
                  <a:gd name="connsiteY11" fmla="*/ 91250 h 163353"/>
                  <a:gd name="connsiteX12" fmla="*/ 116300 w 816387"/>
                  <a:gd name="connsiteY12" fmla="*/ 112300 h 163353"/>
                  <a:gd name="connsiteX13" fmla="*/ 95250 w 816387"/>
                  <a:gd name="connsiteY13" fmla="*/ 133350 h 163353"/>
                  <a:gd name="connsiteX14" fmla="*/ 749618 w 816387"/>
                  <a:gd name="connsiteY14" fmla="*/ 112205 h 163353"/>
                  <a:gd name="connsiteX15" fmla="*/ 601313 w 816387"/>
                  <a:gd name="connsiteY15" fmla="*/ 112205 h 163353"/>
                  <a:gd name="connsiteX16" fmla="*/ 601313 w 816387"/>
                  <a:gd name="connsiteY16" fmla="*/ 50959 h 163353"/>
                  <a:gd name="connsiteX17" fmla="*/ 749618 w 816387"/>
                  <a:gd name="connsiteY17" fmla="*/ 50959 h 163353"/>
                  <a:gd name="connsiteX18" fmla="*/ 749618 w 816387"/>
                  <a:gd name="connsiteY18" fmla="*/ 112205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6387" h="163353">
                    <a:moveTo>
                      <a:pt x="775526" y="0"/>
                    </a:moveTo>
                    <a:lnTo>
                      <a:pt x="40862" y="0"/>
                    </a:lnTo>
                    <a:cubicBezTo>
                      <a:pt x="18383" y="0"/>
                      <a:pt x="0" y="18383"/>
                      <a:pt x="0" y="40862"/>
                    </a:cubicBezTo>
                    <a:lnTo>
                      <a:pt x="0" y="122491"/>
                    </a:lnTo>
                    <a:cubicBezTo>
                      <a:pt x="0" y="144971"/>
                      <a:pt x="18383" y="163354"/>
                      <a:pt x="40862" y="163354"/>
                    </a:cubicBezTo>
                    <a:lnTo>
                      <a:pt x="775526" y="163354"/>
                    </a:lnTo>
                    <a:cubicBezTo>
                      <a:pt x="798005" y="163354"/>
                      <a:pt x="816388" y="144971"/>
                      <a:pt x="816388" y="122491"/>
                    </a:cubicBezTo>
                    <a:lnTo>
                      <a:pt x="816388" y="40862"/>
                    </a:lnTo>
                    <a:cubicBezTo>
                      <a:pt x="816293" y="18383"/>
                      <a:pt x="797909" y="0"/>
                      <a:pt x="775526" y="0"/>
                    </a:cubicBezTo>
                    <a:close/>
                    <a:moveTo>
                      <a:pt x="95250" y="133350"/>
                    </a:moveTo>
                    <a:cubicBezTo>
                      <a:pt x="83630" y="133350"/>
                      <a:pt x="74200" y="123920"/>
                      <a:pt x="74200" y="112300"/>
                    </a:cubicBezTo>
                    <a:cubicBezTo>
                      <a:pt x="74200" y="100679"/>
                      <a:pt x="83630" y="91250"/>
                      <a:pt x="95250" y="91250"/>
                    </a:cubicBezTo>
                    <a:cubicBezTo>
                      <a:pt x="106871" y="91250"/>
                      <a:pt x="116300" y="100679"/>
                      <a:pt x="116300" y="112300"/>
                    </a:cubicBezTo>
                    <a:cubicBezTo>
                      <a:pt x="116300" y="123920"/>
                      <a:pt x="106871" y="133350"/>
                      <a:pt x="95250" y="133350"/>
                    </a:cubicBezTo>
                    <a:close/>
                    <a:moveTo>
                      <a:pt x="749618" y="112205"/>
                    </a:moveTo>
                    <a:lnTo>
                      <a:pt x="601313" y="112205"/>
                    </a:lnTo>
                    <a:lnTo>
                      <a:pt x="601313" y="50959"/>
                    </a:lnTo>
                    <a:lnTo>
                      <a:pt x="749618" y="50959"/>
                    </a:lnTo>
                    <a:lnTo>
                      <a:pt x="749618" y="112205"/>
                    </a:lnTo>
                    <a:close/>
                  </a:path>
                </a:pathLst>
              </a:custGeom>
              <a:solidFill>
                <a:srgbClr val="EE9F12">
                  <a:alpha val="40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136" name="자유형: 도형 135">
              <a:extLst>
                <a:ext uri="{FF2B5EF4-FFF2-40B4-BE49-F238E27FC236}">
                  <a16:creationId xmlns="" xmlns:a16="http://schemas.microsoft.com/office/drawing/2014/main" id="{2C811369-D52F-4A20-BC18-72DCCF5C273F}"/>
                </a:ext>
              </a:extLst>
            </p:cNvPr>
            <p:cNvSpPr/>
            <p:nvPr/>
          </p:nvSpPr>
          <p:spPr>
            <a:xfrm>
              <a:off x="809087" y="7567624"/>
              <a:ext cx="816387" cy="163353"/>
            </a:xfrm>
            <a:custGeom>
              <a:avLst/>
              <a:gdLst>
                <a:gd name="connsiteX0" fmla="*/ 775526 w 816387"/>
                <a:gd name="connsiteY0" fmla="*/ 0 h 163353"/>
                <a:gd name="connsiteX1" fmla="*/ 40862 w 816387"/>
                <a:gd name="connsiteY1" fmla="*/ 0 h 163353"/>
                <a:gd name="connsiteX2" fmla="*/ 0 w 816387"/>
                <a:gd name="connsiteY2" fmla="*/ 40862 h 163353"/>
                <a:gd name="connsiteX3" fmla="*/ 0 w 816387"/>
                <a:gd name="connsiteY3" fmla="*/ 122492 h 163353"/>
                <a:gd name="connsiteX4" fmla="*/ 40862 w 816387"/>
                <a:gd name="connsiteY4" fmla="*/ 163354 h 163353"/>
                <a:gd name="connsiteX5" fmla="*/ 775526 w 816387"/>
                <a:gd name="connsiteY5" fmla="*/ 163354 h 163353"/>
                <a:gd name="connsiteX6" fmla="*/ 816388 w 816387"/>
                <a:gd name="connsiteY6" fmla="*/ 122492 h 163353"/>
                <a:gd name="connsiteX7" fmla="*/ 816388 w 816387"/>
                <a:gd name="connsiteY7" fmla="*/ 40862 h 163353"/>
                <a:gd name="connsiteX8" fmla="*/ 775526 w 816387"/>
                <a:gd name="connsiteY8" fmla="*/ 0 h 163353"/>
                <a:gd name="connsiteX9" fmla="*/ 95250 w 816387"/>
                <a:gd name="connsiteY9" fmla="*/ 133350 h 163353"/>
                <a:gd name="connsiteX10" fmla="*/ 74200 w 816387"/>
                <a:gd name="connsiteY10" fmla="*/ 112300 h 163353"/>
                <a:gd name="connsiteX11" fmla="*/ 95250 w 816387"/>
                <a:gd name="connsiteY11" fmla="*/ 91249 h 163353"/>
                <a:gd name="connsiteX12" fmla="*/ 116300 w 816387"/>
                <a:gd name="connsiteY12" fmla="*/ 112300 h 163353"/>
                <a:gd name="connsiteX13" fmla="*/ 95250 w 816387"/>
                <a:gd name="connsiteY13" fmla="*/ 133350 h 163353"/>
                <a:gd name="connsiteX14" fmla="*/ 749618 w 816387"/>
                <a:gd name="connsiteY14" fmla="*/ 112300 h 163353"/>
                <a:gd name="connsiteX15" fmla="*/ 601313 w 816387"/>
                <a:gd name="connsiteY15" fmla="*/ 112300 h 163353"/>
                <a:gd name="connsiteX16" fmla="*/ 601313 w 816387"/>
                <a:gd name="connsiteY16" fmla="*/ 51054 h 163353"/>
                <a:gd name="connsiteX17" fmla="*/ 749618 w 816387"/>
                <a:gd name="connsiteY17" fmla="*/ 51054 h 163353"/>
                <a:gd name="connsiteX18" fmla="*/ 749618 w 816387"/>
                <a:gd name="connsiteY18" fmla="*/ 112300 h 16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6387" h="163353">
                  <a:moveTo>
                    <a:pt x="775526" y="0"/>
                  </a:moveTo>
                  <a:lnTo>
                    <a:pt x="40862" y="0"/>
                  </a:lnTo>
                  <a:cubicBezTo>
                    <a:pt x="18383" y="0"/>
                    <a:pt x="0" y="18383"/>
                    <a:pt x="0" y="40862"/>
                  </a:cubicBezTo>
                  <a:lnTo>
                    <a:pt x="0" y="122492"/>
                  </a:lnTo>
                  <a:cubicBezTo>
                    <a:pt x="0" y="144970"/>
                    <a:pt x="18383" y="163354"/>
                    <a:pt x="40862" y="163354"/>
                  </a:cubicBezTo>
                  <a:lnTo>
                    <a:pt x="775526" y="163354"/>
                  </a:lnTo>
                  <a:cubicBezTo>
                    <a:pt x="798005" y="163354"/>
                    <a:pt x="816388" y="144970"/>
                    <a:pt x="816388" y="122492"/>
                  </a:cubicBezTo>
                  <a:lnTo>
                    <a:pt x="816388" y="40862"/>
                  </a:lnTo>
                  <a:cubicBezTo>
                    <a:pt x="816293" y="18383"/>
                    <a:pt x="797909" y="0"/>
                    <a:pt x="775526" y="0"/>
                  </a:cubicBezTo>
                  <a:close/>
                  <a:moveTo>
                    <a:pt x="95250" y="133350"/>
                  </a:moveTo>
                  <a:cubicBezTo>
                    <a:pt x="83630" y="133350"/>
                    <a:pt x="74200" y="123920"/>
                    <a:pt x="74200" y="112300"/>
                  </a:cubicBezTo>
                  <a:cubicBezTo>
                    <a:pt x="74200" y="100679"/>
                    <a:pt x="83630" y="91249"/>
                    <a:pt x="95250" y="91249"/>
                  </a:cubicBezTo>
                  <a:cubicBezTo>
                    <a:pt x="106871" y="91249"/>
                    <a:pt x="116300" y="100679"/>
                    <a:pt x="116300" y="112300"/>
                  </a:cubicBezTo>
                  <a:cubicBezTo>
                    <a:pt x="116300" y="123920"/>
                    <a:pt x="106871" y="133350"/>
                    <a:pt x="95250" y="133350"/>
                  </a:cubicBezTo>
                  <a:close/>
                  <a:moveTo>
                    <a:pt x="749618" y="112300"/>
                  </a:moveTo>
                  <a:lnTo>
                    <a:pt x="601313" y="112300"/>
                  </a:lnTo>
                  <a:lnTo>
                    <a:pt x="601313" y="51054"/>
                  </a:lnTo>
                  <a:lnTo>
                    <a:pt x="749618" y="51054"/>
                  </a:lnTo>
                  <a:lnTo>
                    <a:pt x="749618" y="112300"/>
                  </a:lnTo>
                  <a:close/>
                </a:path>
              </a:pathLst>
            </a:custGeom>
            <a:solidFill>
              <a:srgbClr val="EE9F12">
                <a:alpha val="40000"/>
              </a:srgb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7" name="자유형: 도형 136">
              <a:extLst>
                <a:ext uri="{FF2B5EF4-FFF2-40B4-BE49-F238E27FC236}">
                  <a16:creationId xmlns="" xmlns:a16="http://schemas.microsoft.com/office/drawing/2014/main" id="{0BEA588B-8D78-4507-8AB6-51B2C58E44A0}"/>
                </a:ext>
              </a:extLst>
            </p:cNvPr>
            <p:cNvSpPr/>
            <p:nvPr/>
          </p:nvSpPr>
          <p:spPr>
            <a:xfrm>
              <a:off x="809087" y="7785271"/>
              <a:ext cx="816387" cy="381095"/>
            </a:xfrm>
            <a:custGeom>
              <a:avLst/>
              <a:gdLst>
                <a:gd name="connsiteX0" fmla="*/ 775526 w 816387"/>
                <a:gd name="connsiteY0" fmla="*/ 163354 h 381095"/>
                <a:gd name="connsiteX1" fmla="*/ 816388 w 816387"/>
                <a:gd name="connsiteY1" fmla="*/ 122491 h 381095"/>
                <a:gd name="connsiteX2" fmla="*/ 816388 w 816387"/>
                <a:gd name="connsiteY2" fmla="*/ 40862 h 381095"/>
                <a:gd name="connsiteX3" fmla="*/ 775526 w 816387"/>
                <a:gd name="connsiteY3" fmla="*/ 0 h 381095"/>
                <a:gd name="connsiteX4" fmla="*/ 40862 w 816387"/>
                <a:gd name="connsiteY4" fmla="*/ 0 h 381095"/>
                <a:gd name="connsiteX5" fmla="*/ 0 w 816387"/>
                <a:gd name="connsiteY5" fmla="*/ 40862 h 381095"/>
                <a:gd name="connsiteX6" fmla="*/ 0 w 816387"/>
                <a:gd name="connsiteY6" fmla="*/ 122491 h 381095"/>
                <a:gd name="connsiteX7" fmla="*/ 40862 w 816387"/>
                <a:gd name="connsiteY7" fmla="*/ 163354 h 381095"/>
                <a:gd name="connsiteX8" fmla="*/ 383667 w 816387"/>
                <a:gd name="connsiteY8" fmla="*/ 163354 h 381095"/>
                <a:gd name="connsiteX9" fmla="*/ 383667 w 816387"/>
                <a:gd name="connsiteY9" fmla="*/ 263747 h 381095"/>
                <a:gd name="connsiteX10" fmla="*/ 352044 w 816387"/>
                <a:gd name="connsiteY10" fmla="*/ 295370 h 381095"/>
                <a:gd name="connsiteX11" fmla="*/ 0 w 816387"/>
                <a:gd name="connsiteY11" fmla="*/ 295370 h 381095"/>
                <a:gd name="connsiteX12" fmla="*/ 0 w 816387"/>
                <a:gd name="connsiteY12" fmla="*/ 344329 h 381095"/>
                <a:gd name="connsiteX13" fmla="*/ 352044 w 816387"/>
                <a:gd name="connsiteY13" fmla="*/ 344329 h 381095"/>
                <a:gd name="connsiteX14" fmla="*/ 408146 w 816387"/>
                <a:gd name="connsiteY14" fmla="*/ 381095 h 381095"/>
                <a:gd name="connsiteX15" fmla="*/ 464249 w 816387"/>
                <a:gd name="connsiteY15" fmla="*/ 344329 h 381095"/>
                <a:gd name="connsiteX16" fmla="*/ 816293 w 816387"/>
                <a:gd name="connsiteY16" fmla="*/ 344329 h 381095"/>
                <a:gd name="connsiteX17" fmla="*/ 816293 w 816387"/>
                <a:gd name="connsiteY17" fmla="*/ 295370 h 381095"/>
                <a:gd name="connsiteX18" fmla="*/ 464249 w 816387"/>
                <a:gd name="connsiteY18" fmla="*/ 295370 h 381095"/>
                <a:gd name="connsiteX19" fmla="*/ 432625 w 816387"/>
                <a:gd name="connsiteY19" fmla="*/ 263747 h 381095"/>
                <a:gd name="connsiteX20" fmla="*/ 432625 w 816387"/>
                <a:gd name="connsiteY20" fmla="*/ 163354 h 381095"/>
                <a:gd name="connsiteX21" fmla="*/ 775526 w 816387"/>
                <a:gd name="connsiteY21" fmla="*/ 163354 h 381095"/>
                <a:gd name="connsiteX22" fmla="*/ 601313 w 816387"/>
                <a:gd name="connsiteY22" fmla="*/ 51149 h 381095"/>
                <a:gd name="connsiteX23" fmla="*/ 749618 w 816387"/>
                <a:gd name="connsiteY23" fmla="*/ 51149 h 381095"/>
                <a:gd name="connsiteX24" fmla="*/ 749618 w 816387"/>
                <a:gd name="connsiteY24" fmla="*/ 112395 h 381095"/>
                <a:gd name="connsiteX25" fmla="*/ 601313 w 816387"/>
                <a:gd name="connsiteY25" fmla="*/ 112395 h 381095"/>
                <a:gd name="connsiteX26" fmla="*/ 601313 w 816387"/>
                <a:gd name="connsiteY26" fmla="*/ 51149 h 381095"/>
                <a:gd name="connsiteX27" fmla="*/ 95250 w 816387"/>
                <a:gd name="connsiteY27" fmla="*/ 133445 h 381095"/>
                <a:gd name="connsiteX28" fmla="*/ 74200 w 816387"/>
                <a:gd name="connsiteY28" fmla="*/ 112395 h 381095"/>
                <a:gd name="connsiteX29" fmla="*/ 95250 w 816387"/>
                <a:gd name="connsiteY29" fmla="*/ 91345 h 381095"/>
                <a:gd name="connsiteX30" fmla="*/ 116300 w 816387"/>
                <a:gd name="connsiteY30" fmla="*/ 112395 h 381095"/>
                <a:gd name="connsiteX31" fmla="*/ 95250 w 816387"/>
                <a:gd name="connsiteY31" fmla="*/ 133445 h 38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16387" h="381095">
                  <a:moveTo>
                    <a:pt x="775526" y="163354"/>
                  </a:moveTo>
                  <a:cubicBezTo>
                    <a:pt x="798005" y="163354"/>
                    <a:pt x="816388" y="144970"/>
                    <a:pt x="816388" y="122491"/>
                  </a:cubicBezTo>
                  <a:lnTo>
                    <a:pt x="816388" y="40862"/>
                  </a:lnTo>
                  <a:cubicBezTo>
                    <a:pt x="816388" y="18383"/>
                    <a:pt x="798005" y="0"/>
                    <a:pt x="775526" y="0"/>
                  </a:cubicBezTo>
                  <a:lnTo>
                    <a:pt x="40862" y="0"/>
                  </a:lnTo>
                  <a:cubicBezTo>
                    <a:pt x="18383" y="95"/>
                    <a:pt x="0" y="18478"/>
                    <a:pt x="0" y="40862"/>
                  </a:cubicBezTo>
                  <a:lnTo>
                    <a:pt x="0" y="122491"/>
                  </a:lnTo>
                  <a:cubicBezTo>
                    <a:pt x="0" y="144970"/>
                    <a:pt x="18383" y="163354"/>
                    <a:pt x="40862" y="163354"/>
                  </a:cubicBezTo>
                  <a:lnTo>
                    <a:pt x="383667" y="163354"/>
                  </a:lnTo>
                  <a:lnTo>
                    <a:pt x="383667" y="263747"/>
                  </a:lnTo>
                  <a:cubicBezTo>
                    <a:pt x="369570" y="269938"/>
                    <a:pt x="358235" y="281273"/>
                    <a:pt x="352044" y="295370"/>
                  </a:cubicBezTo>
                  <a:lnTo>
                    <a:pt x="0" y="295370"/>
                  </a:lnTo>
                  <a:lnTo>
                    <a:pt x="0" y="344329"/>
                  </a:lnTo>
                  <a:lnTo>
                    <a:pt x="352044" y="344329"/>
                  </a:lnTo>
                  <a:cubicBezTo>
                    <a:pt x="361474" y="365950"/>
                    <a:pt x="383000" y="381095"/>
                    <a:pt x="408146" y="381095"/>
                  </a:cubicBezTo>
                  <a:cubicBezTo>
                    <a:pt x="433197" y="381095"/>
                    <a:pt x="454819" y="365950"/>
                    <a:pt x="464249" y="344329"/>
                  </a:cubicBezTo>
                  <a:lnTo>
                    <a:pt x="816293" y="344329"/>
                  </a:lnTo>
                  <a:lnTo>
                    <a:pt x="816293" y="295370"/>
                  </a:lnTo>
                  <a:lnTo>
                    <a:pt x="464249" y="295370"/>
                  </a:lnTo>
                  <a:cubicBezTo>
                    <a:pt x="458057" y="281273"/>
                    <a:pt x="446723" y="269938"/>
                    <a:pt x="432625" y="263747"/>
                  </a:cubicBezTo>
                  <a:lnTo>
                    <a:pt x="432625" y="163354"/>
                  </a:lnTo>
                  <a:lnTo>
                    <a:pt x="775526" y="163354"/>
                  </a:lnTo>
                  <a:close/>
                  <a:moveTo>
                    <a:pt x="601313" y="51149"/>
                  </a:moveTo>
                  <a:lnTo>
                    <a:pt x="749618" y="51149"/>
                  </a:lnTo>
                  <a:lnTo>
                    <a:pt x="749618" y="112395"/>
                  </a:lnTo>
                  <a:lnTo>
                    <a:pt x="601313" y="112395"/>
                  </a:lnTo>
                  <a:lnTo>
                    <a:pt x="601313" y="51149"/>
                  </a:lnTo>
                  <a:close/>
                  <a:moveTo>
                    <a:pt x="95250" y="133445"/>
                  </a:moveTo>
                  <a:cubicBezTo>
                    <a:pt x="83630" y="133445"/>
                    <a:pt x="74200" y="124015"/>
                    <a:pt x="74200" y="112395"/>
                  </a:cubicBezTo>
                  <a:cubicBezTo>
                    <a:pt x="74200" y="100774"/>
                    <a:pt x="83630" y="91345"/>
                    <a:pt x="95250" y="91345"/>
                  </a:cubicBezTo>
                  <a:cubicBezTo>
                    <a:pt x="106871" y="91345"/>
                    <a:pt x="116300" y="100774"/>
                    <a:pt x="116300" y="112395"/>
                  </a:cubicBezTo>
                  <a:cubicBezTo>
                    <a:pt x="116300" y="124015"/>
                    <a:pt x="106871" y="133445"/>
                    <a:pt x="95250" y="133445"/>
                  </a:cubicBezTo>
                  <a:close/>
                </a:path>
              </a:pathLst>
            </a:custGeom>
            <a:solidFill>
              <a:srgbClr val="EE9F12">
                <a:alpha val="40000"/>
              </a:srgb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5" name="그룹 164">
            <a:extLst>
              <a:ext uri="{FF2B5EF4-FFF2-40B4-BE49-F238E27FC236}">
                <a16:creationId xmlns="" xmlns:a16="http://schemas.microsoft.com/office/drawing/2014/main" id="{CE6B29AA-491C-4455-887F-E3F05959FF45}"/>
              </a:ext>
            </a:extLst>
          </p:cNvPr>
          <p:cNvGrpSpPr/>
          <p:nvPr/>
        </p:nvGrpSpPr>
        <p:grpSpPr>
          <a:xfrm>
            <a:off x="9034415" y="3592471"/>
            <a:ext cx="261945" cy="238130"/>
            <a:chOff x="7432581" y="7192720"/>
            <a:chExt cx="904303" cy="904303"/>
          </a:xfrm>
        </p:grpSpPr>
        <p:sp>
          <p:nvSpPr>
            <p:cNvPr id="138" name="자유형: 도형 137">
              <a:extLst>
                <a:ext uri="{FF2B5EF4-FFF2-40B4-BE49-F238E27FC236}">
                  <a16:creationId xmlns="" xmlns:a16="http://schemas.microsoft.com/office/drawing/2014/main" id="{456F1B3C-0735-4789-8619-05D8BE51ACD7}"/>
                </a:ext>
              </a:extLst>
            </p:cNvPr>
            <p:cNvSpPr/>
            <p:nvPr/>
          </p:nvSpPr>
          <p:spPr>
            <a:xfrm>
              <a:off x="7536308" y="7296447"/>
              <a:ext cx="696944" cy="696944"/>
            </a:xfrm>
            <a:custGeom>
              <a:avLst/>
              <a:gdLst>
                <a:gd name="connsiteX0" fmla="*/ 0 w 696944"/>
                <a:gd name="connsiteY0" fmla="*/ 0 h 696944"/>
                <a:gd name="connsiteX1" fmla="*/ 0 w 696944"/>
                <a:gd name="connsiteY1" fmla="*/ 696944 h 696944"/>
                <a:gd name="connsiteX2" fmla="*/ 696944 w 696944"/>
                <a:gd name="connsiteY2" fmla="*/ 696944 h 696944"/>
                <a:gd name="connsiteX3" fmla="*/ 696944 w 696944"/>
                <a:gd name="connsiteY3" fmla="*/ 0 h 696944"/>
                <a:gd name="connsiteX4" fmla="*/ 0 w 696944"/>
                <a:gd name="connsiteY4" fmla="*/ 0 h 696944"/>
                <a:gd name="connsiteX5" fmla="*/ 152209 w 696944"/>
                <a:gd name="connsiteY5" fmla="*/ 593312 h 696944"/>
                <a:gd name="connsiteX6" fmla="*/ 107918 w 696944"/>
                <a:gd name="connsiteY6" fmla="*/ 549021 h 696944"/>
                <a:gd name="connsiteX7" fmla="*/ 152209 w 696944"/>
                <a:gd name="connsiteY7" fmla="*/ 504730 h 696944"/>
                <a:gd name="connsiteX8" fmla="*/ 196501 w 696944"/>
                <a:gd name="connsiteY8" fmla="*/ 549021 h 696944"/>
                <a:gd name="connsiteX9" fmla="*/ 152209 w 696944"/>
                <a:gd name="connsiteY9" fmla="*/ 593312 h 696944"/>
                <a:gd name="connsiteX10" fmla="*/ 152209 w 696944"/>
                <a:gd name="connsiteY10" fmla="*/ 170021 h 696944"/>
                <a:gd name="connsiteX11" fmla="*/ 107918 w 696944"/>
                <a:gd name="connsiteY11" fmla="*/ 125730 h 696944"/>
                <a:gd name="connsiteX12" fmla="*/ 152209 w 696944"/>
                <a:gd name="connsiteY12" fmla="*/ 81439 h 696944"/>
                <a:gd name="connsiteX13" fmla="*/ 196501 w 696944"/>
                <a:gd name="connsiteY13" fmla="*/ 125730 h 696944"/>
                <a:gd name="connsiteX14" fmla="*/ 152209 w 696944"/>
                <a:gd name="connsiteY14" fmla="*/ 170021 h 696944"/>
                <a:gd name="connsiteX15" fmla="*/ 544639 w 696944"/>
                <a:gd name="connsiteY15" fmla="*/ 593312 h 696944"/>
                <a:gd name="connsiteX16" fmla="*/ 500348 w 696944"/>
                <a:gd name="connsiteY16" fmla="*/ 549021 h 696944"/>
                <a:gd name="connsiteX17" fmla="*/ 544639 w 696944"/>
                <a:gd name="connsiteY17" fmla="*/ 504730 h 696944"/>
                <a:gd name="connsiteX18" fmla="*/ 588930 w 696944"/>
                <a:gd name="connsiteY18" fmla="*/ 549021 h 696944"/>
                <a:gd name="connsiteX19" fmla="*/ 544639 w 696944"/>
                <a:gd name="connsiteY19" fmla="*/ 593312 h 696944"/>
                <a:gd name="connsiteX20" fmla="*/ 544639 w 696944"/>
                <a:gd name="connsiteY20" fmla="*/ 170021 h 696944"/>
                <a:gd name="connsiteX21" fmla="*/ 500348 w 696944"/>
                <a:gd name="connsiteY21" fmla="*/ 125730 h 696944"/>
                <a:gd name="connsiteX22" fmla="*/ 544639 w 696944"/>
                <a:gd name="connsiteY22" fmla="*/ 81439 h 696944"/>
                <a:gd name="connsiteX23" fmla="*/ 588930 w 696944"/>
                <a:gd name="connsiteY23" fmla="*/ 125730 h 696944"/>
                <a:gd name="connsiteX24" fmla="*/ 544639 w 696944"/>
                <a:gd name="connsiteY24" fmla="*/ 170021 h 69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96944" h="696944">
                  <a:moveTo>
                    <a:pt x="0" y="0"/>
                  </a:moveTo>
                  <a:lnTo>
                    <a:pt x="0" y="696944"/>
                  </a:lnTo>
                  <a:lnTo>
                    <a:pt x="696944" y="696944"/>
                  </a:lnTo>
                  <a:lnTo>
                    <a:pt x="696944" y="0"/>
                  </a:lnTo>
                  <a:lnTo>
                    <a:pt x="0" y="0"/>
                  </a:lnTo>
                  <a:close/>
                  <a:moveTo>
                    <a:pt x="152209" y="593312"/>
                  </a:moveTo>
                  <a:cubicBezTo>
                    <a:pt x="127730" y="593312"/>
                    <a:pt x="107918" y="573500"/>
                    <a:pt x="107918" y="549021"/>
                  </a:cubicBezTo>
                  <a:cubicBezTo>
                    <a:pt x="107918" y="524542"/>
                    <a:pt x="127730" y="504730"/>
                    <a:pt x="152209" y="504730"/>
                  </a:cubicBezTo>
                  <a:cubicBezTo>
                    <a:pt x="176689" y="504730"/>
                    <a:pt x="196501" y="524542"/>
                    <a:pt x="196501" y="549021"/>
                  </a:cubicBezTo>
                  <a:cubicBezTo>
                    <a:pt x="196596" y="573500"/>
                    <a:pt x="176689" y="593312"/>
                    <a:pt x="152209" y="593312"/>
                  </a:cubicBezTo>
                  <a:close/>
                  <a:moveTo>
                    <a:pt x="152209" y="170021"/>
                  </a:moveTo>
                  <a:cubicBezTo>
                    <a:pt x="127730" y="170021"/>
                    <a:pt x="107918" y="150209"/>
                    <a:pt x="107918" y="125730"/>
                  </a:cubicBezTo>
                  <a:cubicBezTo>
                    <a:pt x="107918" y="101251"/>
                    <a:pt x="127730" y="81439"/>
                    <a:pt x="152209" y="81439"/>
                  </a:cubicBezTo>
                  <a:cubicBezTo>
                    <a:pt x="176689" y="81439"/>
                    <a:pt x="196501" y="101251"/>
                    <a:pt x="196501" y="125730"/>
                  </a:cubicBezTo>
                  <a:cubicBezTo>
                    <a:pt x="196596" y="150209"/>
                    <a:pt x="176689" y="170021"/>
                    <a:pt x="152209" y="170021"/>
                  </a:cubicBezTo>
                  <a:close/>
                  <a:moveTo>
                    <a:pt x="544639" y="593312"/>
                  </a:moveTo>
                  <a:cubicBezTo>
                    <a:pt x="520160" y="593312"/>
                    <a:pt x="500348" y="573500"/>
                    <a:pt x="500348" y="549021"/>
                  </a:cubicBezTo>
                  <a:cubicBezTo>
                    <a:pt x="500348" y="524542"/>
                    <a:pt x="520160" y="504730"/>
                    <a:pt x="544639" y="504730"/>
                  </a:cubicBezTo>
                  <a:cubicBezTo>
                    <a:pt x="569119" y="504730"/>
                    <a:pt x="588930" y="524542"/>
                    <a:pt x="588930" y="549021"/>
                  </a:cubicBezTo>
                  <a:cubicBezTo>
                    <a:pt x="588930" y="573500"/>
                    <a:pt x="569119" y="593312"/>
                    <a:pt x="544639" y="593312"/>
                  </a:cubicBezTo>
                  <a:close/>
                  <a:moveTo>
                    <a:pt x="544639" y="170021"/>
                  </a:moveTo>
                  <a:cubicBezTo>
                    <a:pt x="520160" y="170021"/>
                    <a:pt x="500348" y="150209"/>
                    <a:pt x="500348" y="125730"/>
                  </a:cubicBezTo>
                  <a:cubicBezTo>
                    <a:pt x="500348" y="101251"/>
                    <a:pt x="520160" y="81439"/>
                    <a:pt x="544639" y="81439"/>
                  </a:cubicBezTo>
                  <a:cubicBezTo>
                    <a:pt x="569119" y="81439"/>
                    <a:pt x="588930" y="101251"/>
                    <a:pt x="588930" y="125730"/>
                  </a:cubicBezTo>
                  <a:cubicBezTo>
                    <a:pt x="588930" y="150209"/>
                    <a:pt x="569119" y="170021"/>
                    <a:pt x="544639" y="170021"/>
                  </a:cubicBezTo>
                  <a:close/>
                </a:path>
              </a:pathLst>
            </a:custGeom>
            <a:solidFill>
              <a:srgbClr val="EE9F12">
                <a:alpha val="40000"/>
              </a:srgb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39" name="그래픽 55">
              <a:extLst>
                <a:ext uri="{FF2B5EF4-FFF2-40B4-BE49-F238E27FC236}">
                  <a16:creationId xmlns="" xmlns:a16="http://schemas.microsoft.com/office/drawing/2014/main" id="{B8BCB8EC-1CD3-4640-AE6E-5D2BA8214FBB}"/>
                </a:ext>
              </a:extLst>
            </p:cNvPr>
            <p:cNvGrpSpPr/>
            <p:nvPr/>
          </p:nvGrpSpPr>
          <p:grpSpPr>
            <a:xfrm>
              <a:off x="7621652" y="7192720"/>
              <a:ext cx="526161" cy="904303"/>
              <a:chOff x="7621652" y="7192720"/>
              <a:chExt cx="526161" cy="904303"/>
            </a:xfrm>
            <a:solidFill>
              <a:srgbClr val="244462"/>
            </a:solidFill>
          </p:grpSpPr>
          <p:grpSp>
            <p:nvGrpSpPr>
              <p:cNvPr id="140" name="그래픽 55">
                <a:extLst>
                  <a:ext uri="{FF2B5EF4-FFF2-40B4-BE49-F238E27FC236}">
                    <a16:creationId xmlns="" xmlns:a16="http://schemas.microsoft.com/office/drawing/2014/main" id="{B8BCB8EC-1CD3-4640-AE6E-5D2BA8214FBB}"/>
                  </a:ext>
                </a:extLst>
              </p:cNvPr>
              <p:cNvGrpSpPr/>
              <p:nvPr/>
            </p:nvGrpSpPr>
            <p:grpSpPr>
              <a:xfrm>
                <a:off x="7621652" y="7192720"/>
                <a:ext cx="526161" cy="69723"/>
                <a:chOff x="7621652" y="7192720"/>
                <a:chExt cx="526161" cy="69723"/>
              </a:xfrm>
              <a:solidFill>
                <a:srgbClr val="244462"/>
              </a:solidFill>
            </p:grpSpPr>
            <p:sp>
              <p:nvSpPr>
                <p:cNvPr id="141" name="자유형: 도형 140">
                  <a:extLst>
                    <a:ext uri="{FF2B5EF4-FFF2-40B4-BE49-F238E27FC236}">
                      <a16:creationId xmlns="" xmlns:a16="http://schemas.microsoft.com/office/drawing/2014/main" id="{762C1ABB-A276-4676-BC05-D36DF898F2E8}"/>
                    </a:ext>
                  </a:extLst>
                </p:cNvPr>
                <p:cNvSpPr/>
                <p:nvPr/>
              </p:nvSpPr>
              <p:spPr>
                <a:xfrm>
                  <a:off x="7621652" y="7192720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42" name="자유형: 도형 141">
                  <a:extLst>
                    <a:ext uri="{FF2B5EF4-FFF2-40B4-BE49-F238E27FC236}">
                      <a16:creationId xmlns="" xmlns:a16="http://schemas.microsoft.com/office/drawing/2014/main" id="{B0DAD338-8B3C-4AA1-83E9-5588ABCF65DD}"/>
                    </a:ext>
                  </a:extLst>
                </p:cNvPr>
                <p:cNvSpPr/>
                <p:nvPr/>
              </p:nvSpPr>
              <p:spPr>
                <a:xfrm>
                  <a:off x="7735762" y="7192720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43" name="자유형: 도형 142">
                  <a:extLst>
                    <a:ext uri="{FF2B5EF4-FFF2-40B4-BE49-F238E27FC236}">
                      <a16:creationId xmlns="" xmlns:a16="http://schemas.microsoft.com/office/drawing/2014/main" id="{561F485A-8258-46E3-83AA-C7538C7E1B14}"/>
                    </a:ext>
                  </a:extLst>
                </p:cNvPr>
                <p:cNvSpPr/>
                <p:nvPr/>
              </p:nvSpPr>
              <p:spPr>
                <a:xfrm>
                  <a:off x="7849871" y="7192720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44" name="자유형: 도형 143">
                  <a:extLst>
                    <a:ext uri="{FF2B5EF4-FFF2-40B4-BE49-F238E27FC236}">
                      <a16:creationId xmlns="" xmlns:a16="http://schemas.microsoft.com/office/drawing/2014/main" id="{25489725-0705-436A-BDBD-792A6541466A}"/>
                    </a:ext>
                  </a:extLst>
                </p:cNvPr>
                <p:cNvSpPr/>
                <p:nvPr/>
              </p:nvSpPr>
              <p:spPr>
                <a:xfrm>
                  <a:off x="7963981" y="7192720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45" name="자유형: 도형 144">
                  <a:extLst>
                    <a:ext uri="{FF2B5EF4-FFF2-40B4-BE49-F238E27FC236}">
                      <a16:creationId xmlns="" xmlns:a16="http://schemas.microsoft.com/office/drawing/2014/main" id="{66DD8311-1A20-4E9A-B406-5062595E9926}"/>
                    </a:ext>
                  </a:extLst>
                </p:cNvPr>
                <p:cNvSpPr/>
                <p:nvPr/>
              </p:nvSpPr>
              <p:spPr>
                <a:xfrm>
                  <a:off x="8078090" y="7192720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46" name="그래픽 55">
                <a:extLst>
                  <a:ext uri="{FF2B5EF4-FFF2-40B4-BE49-F238E27FC236}">
                    <a16:creationId xmlns="" xmlns:a16="http://schemas.microsoft.com/office/drawing/2014/main" id="{B8BCB8EC-1CD3-4640-AE6E-5D2BA8214FBB}"/>
                  </a:ext>
                </a:extLst>
              </p:cNvPr>
              <p:cNvGrpSpPr/>
              <p:nvPr/>
            </p:nvGrpSpPr>
            <p:grpSpPr>
              <a:xfrm>
                <a:off x="7621652" y="8027301"/>
                <a:ext cx="526161" cy="69723"/>
                <a:chOff x="7621652" y="8027301"/>
                <a:chExt cx="526161" cy="69723"/>
              </a:xfrm>
              <a:solidFill>
                <a:srgbClr val="244462"/>
              </a:solidFill>
            </p:grpSpPr>
            <p:sp>
              <p:nvSpPr>
                <p:cNvPr id="147" name="자유형: 도형 146">
                  <a:extLst>
                    <a:ext uri="{FF2B5EF4-FFF2-40B4-BE49-F238E27FC236}">
                      <a16:creationId xmlns="" xmlns:a16="http://schemas.microsoft.com/office/drawing/2014/main" id="{8835D705-A24E-4D94-B94A-0BB737A5588C}"/>
                    </a:ext>
                  </a:extLst>
                </p:cNvPr>
                <p:cNvSpPr/>
                <p:nvPr/>
              </p:nvSpPr>
              <p:spPr>
                <a:xfrm>
                  <a:off x="7621652" y="802730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48" name="자유형: 도형 147">
                  <a:extLst>
                    <a:ext uri="{FF2B5EF4-FFF2-40B4-BE49-F238E27FC236}">
                      <a16:creationId xmlns="" xmlns:a16="http://schemas.microsoft.com/office/drawing/2014/main" id="{75BE7C0A-A22A-41DB-B74D-DE1FBF1145B4}"/>
                    </a:ext>
                  </a:extLst>
                </p:cNvPr>
                <p:cNvSpPr/>
                <p:nvPr/>
              </p:nvSpPr>
              <p:spPr>
                <a:xfrm>
                  <a:off x="7735762" y="802730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49" name="자유형: 도형 148">
                  <a:extLst>
                    <a:ext uri="{FF2B5EF4-FFF2-40B4-BE49-F238E27FC236}">
                      <a16:creationId xmlns="" xmlns:a16="http://schemas.microsoft.com/office/drawing/2014/main" id="{ED21CA86-BB93-4690-A61A-E381A4763D42}"/>
                    </a:ext>
                  </a:extLst>
                </p:cNvPr>
                <p:cNvSpPr/>
                <p:nvPr/>
              </p:nvSpPr>
              <p:spPr>
                <a:xfrm>
                  <a:off x="7849871" y="802730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50" name="자유형: 도형 149">
                  <a:extLst>
                    <a:ext uri="{FF2B5EF4-FFF2-40B4-BE49-F238E27FC236}">
                      <a16:creationId xmlns="" xmlns:a16="http://schemas.microsoft.com/office/drawing/2014/main" id="{524E08B1-93FF-4487-995E-1A7F60C3E2E4}"/>
                    </a:ext>
                  </a:extLst>
                </p:cNvPr>
                <p:cNvSpPr/>
                <p:nvPr/>
              </p:nvSpPr>
              <p:spPr>
                <a:xfrm>
                  <a:off x="7963981" y="802730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51" name="자유형: 도형 150">
                  <a:extLst>
                    <a:ext uri="{FF2B5EF4-FFF2-40B4-BE49-F238E27FC236}">
                      <a16:creationId xmlns="" xmlns:a16="http://schemas.microsoft.com/office/drawing/2014/main" id="{ADC7D7E0-0BDF-477F-AC06-2C17BD1DBC55}"/>
                    </a:ext>
                  </a:extLst>
                </p:cNvPr>
                <p:cNvSpPr/>
                <p:nvPr/>
              </p:nvSpPr>
              <p:spPr>
                <a:xfrm>
                  <a:off x="8078090" y="802730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152" name="그래픽 55">
              <a:extLst>
                <a:ext uri="{FF2B5EF4-FFF2-40B4-BE49-F238E27FC236}">
                  <a16:creationId xmlns="" xmlns:a16="http://schemas.microsoft.com/office/drawing/2014/main" id="{B8BCB8EC-1CD3-4640-AE6E-5D2BA8214FBB}"/>
                </a:ext>
              </a:extLst>
            </p:cNvPr>
            <p:cNvGrpSpPr/>
            <p:nvPr/>
          </p:nvGrpSpPr>
          <p:grpSpPr>
            <a:xfrm>
              <a:off x="7432581" y="7381792"/>
              <a:ext cx="904303" cy="526161"/>
              <a:chOff x="7432581" y="7381792"/>
              <a:chExt cx="904303" cy="526161"/>
            </a:xfrm>
            <a:solidFill>
              <a:srgbClr val="244462"/>
            </a:solidFill>
          </p:grpSpPr>
          <p:grpSp>
            <p:nvGrpSpPr>
              <p:cNvPr id="153" name="그래픽 55">
                <a:extLst>
                  <a:ext uri="{FF2B5EF4-FFF2-40B4-BE49-F238E27FC236}">
                    <a16:creationId xmlns="" xmlns:a16="http://schemas.microsoft.com/office/drawing/2014/main" id="{B8BCB8EC-1CD3-4640-AE6E-5D2BA8214FBB}"/>
                  </a:ext>
                </a:extLst>
              </p:cNvPr>
              <p:cNvGrpSpPr/>
              <p:nvPr/>
            </p:nvGrpSpPr>
            <p:grpSpPr>
              <a:xfrm>
                <a:off x="7432581" y="7381792"/>
                <a:ext cx="69723" cy="526161"/>
                <a:chOff x="7432581" y="7381792"/>
                <a:chExt cx="69723" cy="526161"/>
              </a:xfrm>
              <a:solidFill>
                <a:srgbClr val="244462"/>
              </a:solidFill>
            </p:grpSpPr>
            <p:sp>
              <p:nvSpPr>
                <p:cNvPr id="154" name="자유형: 도형 153">
                  <a:extLst>
                    <a:ext uri="{FF2B5EF4-FFF2-40B4-BE49-F238E27FC236}">
                      <a16:creationId xmlns="" xmlns:a16="http://schemas.microsoft.com/office/drawing/2014/main" id="{99E63B0F-D799-4ABF-B4AE-2D1CFC70F278}"/>
                    </a:ext>
                  </a:extLst>
                </p:cNvPr>
                <p:cNvSpPr/>
                <p:nvPr/>
              </p:nvSpPr>
              <p:spPr>
                <a:xfrm>
                  <a:off x="7432581" y="7838230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55" name="자유형: 도형 154">
                  <a:extLst>
                    <a:ext uri="{FF2B5EF4-FFF2-40B4-BE49-F238E27FC236}">
                      <a16:creationId xmlns="" xmlns:a16="http://schemas.microsoft.com/office/drawing/2014/main" id="{D2FE9E3F-069E-4A08-996D-7FEF3C186983}"/>
                    </a:ext>
                  </a:extLst>
                </p:cNvPr>
                <p:cNvSpPr/>
                <p:nvPr/>
              </p:nvSpPr>
              <p:spPr>
                <a:xfrm>
                  <a:off x="7432581" y="7724120"/>
                  <a:ext cx="69723" cy="69722"/>
                </a:xfrm>
                <a:custGeom>
                  <a:avLst/>
                  <a:gdLst>
                    <a:gd name="connsiteX0" fmla="*/ 0 w 69723"/>
                    <a:gd name="connsiteY0" fmla="*/ 0 h 69722"/>
                    <a:gd name="connsiteX1" fmla="*/ 69723 w 69723"/>
                    <a:gd name="connsiteY1" fmla="*/ 0 h 69722"/>
                    <a:gd name="connsiteX2" fmla="*/ 69723 w 69723"/>
                    <a:gd name="connsiteY2" fmla="*/ 69723 h 69722"/>
                    <a:gd name="connsiteX3" fmla="*/ 0 w 69723"/>
                    <a:gd name="connsiteY3" fmla="*/ 69723 h 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2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56" name="자유형: 도형 155">
                  <a:extLst>
                    <a:ext uri="{FF2B5EF4-FFF2-40B4-BE49-F238E27FC236}">
                      <a16:creationId xmlns="" xmlns:a16="http://schemas.microsoft.com/office/drawing/2014/main" id="{89C30781-464C-4686-A1D1-A705C95B7569}"/>
                    </a:ext>
                  </a:extLst>
                </p:cNvPr>
                <p:cNvSpPr/>
                <p:nvPr/>
              </p:nvSpPr>
              <p:spPr>
                <a:xfrm>
                  <a:off x="7432581" y="761001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57" name="자유형: 도형 156">
                  <a:extLst>
                    <a:ext uri="{FF2B5EF4-FFF2-40B4-BE49-F238E27FC236}">
                      <a16:creationId xmlns="" xmlns:a16="http://schemas.microsoft.com/office/drawing/2014/main" id="{A6D2EBCA-B145-4F9D-8B0D-D7030CC903D4}"/>
                    </a:ext>
                  </a:extLst>
                </p:cNvPr>
                <p:cNvSpPr/>
                <p:nvPr/>
              </p:nvSpPr>
              <p:spPr>
                <a:xfrm>
                  <a:off x="7432581" y="749590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58" name="자유형: 도형 157">
                  <a:extLst>
                    <a:ext uri="{FF2B5EF4-FFF2-40B4-BE49-F238E27FC236}">
                      <a16:creationId xmlns="" xmlns:a16="http://schemas.microsoft.com/office/drawing/2014/main" id="{A267E897-B5E1-4C2D-A819-755A9831BF08}"/>
                    </a:ext>
                  </a:extLst>
                </p:cNvPr>
                <p:cNvSpPr/>
                <p:nvPr/>
              </p:nvSpPr>
              <p:spPr>
                <a:xfrm>
                  <a:off x="7432581" y="7381792"/>
                  <a:ext cx="69723" cy="69722"/>
                </a:xfrm>
                <a:custGeom>
                  <a:avLst/>
                  <a:gdLst>
                    <a:gd name="connsiteX0" fmla="*/ 0 w 69723"/>
                    <a:gd name="connsiteY0" fmla="*/ 0 h 69722"/>
                    <a:gd name="connsiteX1" fmla="*/ 69723 w 69723"/>
                    <a:gd name="connsiteY1" fmla="*/ 0 h 69722"/>
                    <a:gd name="connsiteX2" fmla="*/ 69723 w 69723"/>
                    <a:gd name="connsiteY2" fmla="*/ 69723 h 69722"/>
                    <a:gd name="connsiteX3" fmla="*/ 0 w 69723"/>
                    <a:gd name="connsiteY3" fmla="*/ 69723 h 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2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59" name="그래픽 55">
                <a:extLst>
                  <a:ext uri="{FF2B5EF4-FFF2-40B4-BE49-F238E27FC236}">
                    <a16:creationId xmlns="" xmlns:a16="http://schemas.microsoft.com/office/drawing/2014/main" id="{B8BCB8EC-1CD3-4640-AE6E-5D2BA8214FBB}"/>
                  </a:ext>
                </a:extLst>
              </p:cNvPr>
              <p:cNvGrpSpPr/>
              <p:nvPr/>
            </p:nvGrpSpPr>
            <p:grpSpPr>
              <a:xfrm>
                <a:off x="8267162" y="7381792"/>
                <a:ext cx="69723" cy="526161"/>
                <a:chOff x="8267162" y="7381792"/>
                <a:chExt cx="69723" cy="526161"/>
              </a:xfrm>
              <a:solidFill>
                <a:srgbClr val="244462"/>
              </a:solidFill>
            </p:grpSpPr>
            <p:sp>
              <p:nvSpPr>
                <p:cNvPr id="160" name="자유형: 도형 159">
                  <a:extLst>
                    <a:ext uri="{FF2B5EF4-FFF2-40B4-BE49-F238E27FC236}">
                      <a16:creationId xmlns="" xmlns:a16="http://schemas.microsoft.com/office/drawing/2014/main" id="{54DAE770-DB0A-40A2-83BA-C0478B206A3C}"/>
                    </a:ext>
                  </a:extLst>
                </p:cNvPr>
                <p:cNvSpPr/>
                <p:nvPr/>
              </p:nvSpPr>
              <p:spPr>
                <a:xfrm>
                  <a:off x="8267162" y="7838230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61" name="자유형: 도형 160">
                  <a:extLst>
                    <a:ext uri="{FF2B5EF4-FFF2-40B4-BE49-F238E27FC236}">
                      <a16:creationId xmlns="" xmlns:a16="http://schemas.microsoft.com/office/drawing/2014/main" id="{4F826A1C-52C7-461E-9BA8-1A3FB9945227}"/>
                    </a:ext>
                  </a:extLst>
                </p:cNvPr>
                <p:cNvSpPr/>
                <p:nvPr/>
              </p:nvSpPr>
              <p:spPr>
                <a:xfrm>
                  <a:off x="8267162" y="7724120"/>
                  <a:ext cx="69723" cy="69722"/>
                </a:xfrm>
                <a:custGeom>
                  <a:avLst/>
                  <a:gdLst>
                    <a:gd name="connsiteX0" fmla="*/ 0 w 69723"/>
                    <a:gd name="connsiteY0" fmla="*/ 0 h 69722"/>
                    <a:gd name="connsiteX1" fmla="*/ 69723 w 69723"/>
                    <a:gd name="connsiteY1" fmla="*/ 0 h 69722"/>
                    <a:gd name="connsiteX2" fmla="*/ 69723 w 69723"/>
                    <a:gd name="connsiteY2" fmla="*/ 69723 h 69722"/>
                    <a:gd name="connsiteX3" fmla="*/ 0 w 69723"/>
                    <a:gd name="connsiteY3" fmla="*/ 69723 h 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2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62" name="자유형: 도형 161">
                  <a:extLst>
                    <a:ext uri="{FF2B5EF4-FFF2-40B4-BE49-F238E27FC236}">
                      <a16:creationId xmlns="" xmlns:a16="http://schemas.microsoft.com/office/drawing/2014/main" id="{F4254B1D-0FBD-432C-8E1D-DBCE817C9E7D}"/>
                    </a:ext>
                  </a:extLst>
                </p:cNvPr>
                <p:cNvSpPr/>
                <p:nvPr/>
              </p:nvSpPr>
              <p:spPr>
                <a:xfrm>
                  <a:off x="8267162" y="761001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63" name="자유형: 도형 162">
                  <a:extLst>
                    <a:ext uri="{FF2B5EF4-FFF2-40B4-BE49-F238E27FC236}">
                      <a16:creationId xmlns="" xmlns:a16="http://schemas.microsoft.com/office/drawing/2014/main" id="{2828BDC5-0C2B-4A69-8912-5EF89945E071}"/>
                    </a:ext>
                  </a:extLst>
                </p:cNvPr>
                <p:cNvSpPr/>
                <p:nvPr/>
              </p:nvSpPr>
              <p:spPr>
                <a:xfrm>
                  <a:off x="8267162" y="7495901"/>
                  <a:ext cx="69723" cy="69723"/>
                </a:xfrm>
                <a:custGeom>
                  <a:avLst/>
                  <a:gdLst>
                    <a:gd name="connsiteX0" fmla="*/ 0 w 69723"/>
                    <a:gd name="connsiteY0" fmla="*/ 0 h 69723"/>
                    <a:gd name="connsiteX1" fmla="*/ 69723 w 69723"/>
                    <a:gd name="connsiteY1" fmla="*/ 0 h 69723"/>
                    <a:gd name="connsiteX2" fmla="*/ 69723 w 69723"/>
                    <a:gd name="connsiteY2" fmla="*/ 69723 h 69723"/>
                    <a:gd name="connsiteX3" fmla="*/ 0 w 69723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3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64" name="자유형: 도형 163">
                  <a:extLst>
                    <a:ext uri="{FF2B5EF4-FFF2-40B4-BE49-F238E27FC236}">
                      <a16:creationId xmlns="" xmlns:a16="http://schemas.microsoft.com/office/drawing/2014/main" id="{7934E007-C77A-47FF-B2CF-60C7E00FDED4}"/>
                    </a:ext>
                  </a:extLst>
                </p:cNvPr>
                <p:cNvSpPr/>
                <p:nvPr/>
              </p:nvSpPr>
              <p:spPr>
                <a:xfrm>
                  <a:off x="8267162" y="7381792"/>
                  <a:ext cx="69723" cy="69722"/>
                </a:xfrm>
                <a:custGeom>
                  <a:avLst/>
                  <a:gdLst>
                    <a:gd name="connsiteX0" fmla="*/ 0 w 69723"/>
                    <a:gd name="connsiteY0" fmla="*/ 0 h 69722"/>
                    <a:gd name="connsiteX1" fmla="*/ 69723 w 69723"/>
                    <a:gd name="connsiteY1" fmla="*/ 0 h 69722"/>
                    <a:gd name="connsiteX2" fmla="*/ 69723 w 69723"/>
                    <a:gd name="connsiteY2" fmla="*/ 69723 h 69722"/>
                    <a:gd name="connsiteX3" fmla="*/ 0 w 69723"/>
                    <a:gd name="connsiteY3" fmla="*/ 69723 h 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723" h="69722">
                      <a:moveTo>
                        <a:pt x="0" y="0"/>
                      </a:moveTo>
                      <a:lnTo>
                        <a:pt x="69723" y="0"/>
                      </a:lnTo>
                      <a:lnTo>
                        <a:pt x="69723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EE9F12">
                    <a:alpha val="40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167" name="직사각형 166">
            <a:extLst>
              <a:ext uri="{FF2B5EF4-FFF2-40B4-BE49-F238E27FC236}">
                <a16:creationId xmlns="" xmlns:a16="http://schemas.microsoft.com/office/drawing/2014/main" id="{2C09A115-694D-4006-8DD1-BDE1AE6DEDAE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8" name="직각 삼각형 167">
            <a:extLst>
              <a:ext uri="{FF2B5EF4-FFF2-40B4-BE49-F238E27FC236}">
                <a16:creationId xmlns="" xmlns:a16="http://schemas.microsoft.com/office/drawing/2014/main" id="{0B270DB5-5E25-469D-932F-C2834481CC44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9" name="직사각형 168">
            <a:extLst>
              <a:ext uri="{FF2B5EF4-FFF2-40B4-BE49-F238E27FC236}">
                <a16:creationId xmlns="" xmlns:a16="http://schemas.microsoft.com/office/drawing/2014/main" id="{B0B6B74B-4BCF-4B67-AC7A-637184BB8C3C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3000">
                <a:srgbClr val="FFA401"/>
              </a:gs>
              <a:gs pos="100000">
                <a:srgbClr val="F27F00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0" name="그래픽 169">
            <a:extLst>
              <a:ext uri="{FF2B5EF4-FFF2-40B4-BE49-F238E27FC236}">
                <a16:creationId xmlns="" xmlns:a16="http://schemas.microsoft.com/office/drawing/2014/main" id="{807B2B8F-1A95-47D3-A2CC-C513FD80C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1676" y="930441"/>
            <a:ext cx="696111" cy="17565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71" name="이등변 삼각형 170">
            <a:extLst>
              <a:ext uri="{FF2B5EF4-FFF2-40B4-BE49-F238E27FC236}">
                <a16:creationId xmlns="" xmlns:a16="http://schemas.microsoft.com/office/drawing/2014/main" id="{8C8F2163-22B8-4A7F-9985-740FEBDC8415}"/>
              </a:ext>
            </a:extLst>
          </p:cNvPr>
          <p:cNvSpPr/>
          <p:nvPr/>
        </p:nvSpPr>
        <p:spPr>
          <a:xfrm rot="5400000">
            <a:off x="3337352" y="4924166"/>
            <a:ext cx="102335" cy="88220"/>
          </a:xfrm>
          <a:prstGeom prst="triangle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pic>
        <p:nvPicPr>
          <p:cNvPr id="104" name="그림 103">
            <a:extLst>
              <a:ext uri="{FF2B5EF4-FFF2-40B4-BE49-F238E27FC236}">
                <a16:creationId xmlns="" xmlns:a16="http://schemas.microsoft.com/office/drawing/2014/main" id="{FF9408AF-21B3-42EA-9AEC-C9E5C2D528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703"/>
          <a:stretch/>
        </p:blipFill>
        <p:spPr>
          <a:xfrm>
            <a:off x="6523665" y="1763541"/>
            <a:ext cx="3382335" cy="5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6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56763F0A-8C02-45C1-8F44-017AA0A364EB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내용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="" xmlns:a16="http://schemas.microsoft.com/office/drawing/2014/main" id="{7AE67923-E398-47DC-AC2E-37F6687F99B9}"/>
              </a:ext>
            </a:extLst>
          </p:cNvPr>
          <p:cNvGrpSpPr/>
          <p:nvPr/>
        </p:nvGrpSpPr>
        <p:grpSpPr>
          <a:xfrm>
            <a:off x="414445" y="1242482"/>
            <a:ext cx="4595103" cy="353943"/>
            <a:chOff x="414445" y="1678863"/>
            <a:chExt cx="4595103" cy="353943"/>
          </a:xfrm>
        </p:grpSpPr>
        <p:grpSp>
          <p:nvGrpSpPr>
            <p:cNvPr id="51" name="그룹 50">
              <a:extLst>
                <a:ext uri="{FF2B5EF4-FFF2-40B4-BE49-F238E27FC236}">
                  <a16:creationId xmlns="" xmlns:a16="http://schemas.microsoft.com/office/drawing/2014/main" id="{5076B334-31B4-45FE-8CEE-4C032529B162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57" name="자유형 41">
                <a:extLst>
                  <a:ext uri="{FF2B5EF4-FFF2-40B4-BE49-F238E27FC236}">
                    <a16:creationId xmlns="" xmlns:a16="http://schemas.microsoft.com/office/drawing/2014/main" id="{3B064BE3-86A7-46FB-B618-B3037B3FB11B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58" name="자유형 42">
                <a:extLst>
                  <a:ext uri="{FF2B5EF4-FFF2-40B4-BE49-F238E27FC236}">
                    <a16:creationId xmlns="" xmlns:a16="http://schemas.microsoft.com/office/drawing/2014/main" id="{0918C5DD-3B9E-4C6D-A72A-4F24F77F6AA5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508B4C3E-B6EA-4C31-A0C3-930798CB6CA7}"/>
                </a:ext>
              </a:extLst>
            </p:cNvPr>
            <p:cNvSpPr txBox="1"/>
            <p:nvPr/>
          </p:nvSpPr>
          <p:spPr>
            <a:xfrm>
              <a:off x="585580" y="1678863"/>
              <a:ext cx="4423968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4-3. </a:t>
              </a:r>
              <a:r>
                <a:rPr kumimoji="0" lang="en-US" altLang="ko-KR" sz="1700" b="1" spc="-140">
                  <a:ln w="3175">
                    <a:solidFill>
                      <a:srgbClr val="2A2A2A">
                        <a:alpha val="10000"/>
                      </a:srgbClr>
                    </a:solidFill>
                  </a:ln>
                  <a:solidFill>
                    <a:srgbClr val="2A2A2A"/>
                  </a:solidFill>
                  <a:effectLst/>
                  <a:latin typeface="맑은 고딕"/>
                  <a:ea typeface="맑은 고딕"/>
                </a:rPr>
                <a:t>1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차년도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_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레인센서 강우산정 알고리즘 개발</a:t>
              </a:r>
            </a:p>
          </p:txBody>
        </p:sp>
      </p:grpSp>
      <p:sp>
        <p:nvSpPr>
          <p:cNvPr id="65" name="제목 2">
            <a:extLst>
              <a:ext uri="{FF2B5EF4-FFF2-40B4-BE49-F238E27FC236}">
                <a16:creationId xmlns="" xmlns:a16="http://schemas.microsoft.com/office/drawing/2014/main" id="{392726AD-94A1-4B56-871D-8D1B5F8854D9}"/>
              </a:ext>
            </a:extLst>
          </p:cNvPr>
          <p:cNvSpPr txBox="1">
            <a:spLocks/>
          </p:cNvSpPr>
          <p:nvPr/>
        </p:nvSpPr>
        <p:spPr>
          <a:xfrm>
            <a:off x="638572" y="1786292"/>
            <a:ext cx="1924447" cy="308975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sz="16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세부 </a:t>
            </a:r>
            <a:r>
              <a:rPr lang="ko-KR" altLang="en-US" sz="16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개발 내용 </a:t>
            </a:r>
          </a:p>
        </p:txBody>
      </p:sp>
      <p:cxnSp>
        <p:nvCxnSpPr>
          <p:cNvPr id="68" name="직선 연결선 67">
            <a:extLst>
              <a:ext uri="{FF2B5EF4-FFF2-40B4-BE49-F238E27FC236}">
                <a16:creationId xmlns="" xmlns:a16="http://schemas.microsoft.com/office/drawing/2014/main" id="{9634E02E-B81D-4CA5-B937-2CAB0048D710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직사각형 121">
            <a:extLst>
              <a:ext uri="{FF2B5EF4-FFF2-40B4-BE49-F238E27FC236}">
                <a16:creationId xmlns="" xmlns:a16="http://schemas.microsoft.com/office/drawing/2014/main" id="{3FCC58D1-E1A6-41BA-A676-B01DE84B970B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" name="직각 삼각형 122">
            <a:extLst>
              <a:ext uri="{FF2B5EF4-FFF2-40B4-BE49-F238E27FC236}">
                <a16:creationId xmlns="" xmlns:a16="http://schemas.microsoft.com/office/drawing/2014/main" id="{5DD2B942-0483-4DF5-862B-49FD441FC935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="" xmlns:a16="http://schemas.microsoft.com/office/drawing/2014/main" id="{E45FDD4F-D330-4B36-A8E1-A85F801E2F3B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00000">
                <a:srgbClr val="0A75B4"/>
              </a:gs>
              <a:gs pos="13000">
                <a:srgbClr val="1F618C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1D4CDEA0-6A22-49B6-89A3-00A028AA21CF}"/>
              </a:ext>
            </a:extLst>
          </p:cNvPr>
          <p:cNvSpPr txBox="1"/>
          <p:nvPr/>
        </p:nvSpPr>
        <p:spPr>
          <a:xfrm>
            <a:off x="8496458" y="847620"/>
            <a:ext cx="860492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spc="-7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30000"/>
                    </a:prstClr>
                  </a:outerShdw>
                </a:effectLst>
                <a:latin typeface="맑은 고딕" panose="02020603020101020101" pitchFamily="18" charset="-127"/>
                <a:ea typeface="맑은 고딕" panose="02020603020101020101" pitchFamily="18" charset="-127"/>
              </a:rPr>
              <a:t>참여기관</a:t>
            </a:r>
          </a:p>
        </p:txBody>
      </p:sp>
      <p:sp>
        <p:nvSpPr>
          <p:cNvPr id="134" name="직사각형 133">
            <a:extLst>
              <a:ext uri="{FF2B5EF4-FFF2-40B4-BE49-F238E27FC236}">
                <a16:creationId xmlns="" xmlns:a16="http://schemas.microsoft.com/office/drawing/2014/main" id="{D1F04B22-73B8-4A1E-9A0C-29714E552704}"/>
              </a:ext>
            </a:extLst>
          </p:cNvPr>
          <p:cNvSpPr/>
          <p:nvPr/>
        </p:nvSpPr>
        <p:spPr>
          <a:xfrm>
            <a:off x="3716445" y="2247900"/>
            <a:ext cx="5757755" cy="4092080"/>
          </a:xfrm>
          <a:prstGeom prst="rect">
            <a:avLst/>
          </a:prstGeom>
          <a:solidFill>
            <a:srgbClr val="064B5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grpSp>
        <p:nvGrpSpPr>
          <p:cNvPr id="151" name="그룹 150">
            <a:extLst>
              <a:ext uri="{FF2B5EF4-FFF2-40B4-BE49-F238E27FC236}">
                <a16:creationId xmlns="" xmlns:a16="http://schemas.microsoft.com/office/drawing/2014/main" id="{0B82BD56-F279-46D1-8ACB-56AE4F62AFB9}"/>
              </a:ext>
            </a:extLst>
          </p:cNvPr>
          <p:cNvGrpSpPr/>
          <p:nvPr/>
        </p:nvGrpSpPr>
        <p:grpSpPr>
          <a:xfrm>
            <a:off x="413449" y="4416695"/>
            <a:ext cx="2850392" cy="486918"/>
            <a:chOff x="443327" y="3326489"/>
            <a:chExt cx="1946855" cy="333602"/>
          </a:xfrm>
        </p:grpSpPr>
        <p:sp>
          <p:nvSpPr>
            <p:cNvPr id="152" name="사각형: 잘린 대각선 방향 모서리 151">
              <a:extLst>
                <a:ext uri="{FF2B5EF4-FFF2-40B4-BE49-F238E27FC236}">
                  <a16:creationId xmlns="" xmlns:a16="http://schemas.microsoft.com/office/drawing/2014/main" id="{D7344D02-F2A5-4955-958D-AD0D7CF0C75E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19A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200" dirty="0"/>
            </a:p>
          </p:txBody>
        </p:sp>
        <p:sp>
          <p:nvSpPr>
            <p:cNvPr id="153" name="제목 2">
              <a:extLst>
                <a:ext uri="{FF2B5EF4-FFF2-40B4-BE49-F238E27FC236}">
                  <a16:creationId xmlns="" xmlns:a16="http://schemas.microsoft.com/office/drawing/2014/main" id="{EEC56BF9-FE57-4B9A-B920-5C5243617C14}"/>
                </a:ext>
              </a:extLst>
            </p:cNvPr>
            <p:cNvSpPr txBox="1">
              <a:spLocks/>
            </p:cNvSpPr>
            <p:nvPr/>
          </p:nvSpPr>
          <p:spPr>
            <a:xfrm>
              <a:off x="530217" y="3352169"/>
              <a:ext cx="1773075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레인센서 강우정보 생산 알고리즘 개발</a:t>
              </a:r>
            </a:p>
          </p:txBody>
        </p:sp>
      </p:grpSp>
      <p:grpSp>
        <p:nvGrpSpPr>
          <p:cNvPr id="158" name="그룹 157">
            <a:extLst>
              <a:ext uri="{FF2B5EF4-FFF2-40B4-BE49-F238E27FC236}">
                <a16:creationId xmlns="" xmlns:a16="http://schemas.microsoft.com/office/drawing/2014/main" id="{4B5A0A89-A276-4CED-AB1F-D1F2560C62A1}"/>
              </a:ext>
            </a:extLst>
          </p:cNvPr>
          <p:cNvGrpSpPr/>
          <p:nvPr/>
        </p:nvGrpSpPr>
        <p:grpSpPr>
          <a:xfrm>
            <a:off x="413449" y="5862558"/>
            <a:ext cx="2850392" cy="486918"/>
            <a:chOff x="443327" y="3326489"/>
            <a:chExt cx="1946855" cy="333602"/>
          </a:xfrm>
        </p:grpSpPr>
        <p:sp>
          <p:nvSpPr>
            <p:cNvPr id="159" name="사각형: 잘린 대각선 방향 모서리 158">
              <a:extLst>
                <a:ext uri="{FF2B5EF4-FFF2-40B4-BE49-F238E27FC236}">
                  <a16:creationId xmlns="" xmlns:a16="http://schemas.microsoft.com/office/drawing/2014/main" id="{AAAB6316-F5C5-4078-9177-2C55F5394EC5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19A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200" dirty="0"/>
            </a:p>
          </p:txBody>
        </p:sp>
        <p:sp>
          <p:nvSpPr>
            <p:cNvPr id="160" name="제목 2">
              <a:extLst>
                <a:ext uri="{FF2B5EF4-FFF2-40B4-BE49-F238E27FC236}">
                  <a16:creationId xmlns="" xmlns:a16="http://schemas.microsoft.com/office/drawing/2014/main" id="{A8231445-B5AA-46BC-B24A-1878BCDD1913}"/>
                </a:ext>
              </a:extLst>
            </p:cNvPr>
            <p:cNvSpPr txBox="1">
              <a:spLocks/>
            </p:cNvSpPr>
            <p:nvPr/>
          </p:nvSpPr>
          <p:spPr>
            <a:xfrm>
              <a:off x="530217" y="3352169"/>
              <a:ext cx="1773075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실외 강우실험을 통한 </a:t>
              </a:r>
              <a:r>
                <a:rPr lang="en-US" altLang="ko-KR" sz="12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Data</a:t>
              </a:r>
              <a:r>
                <a:rPr lang="en-US" altLang="ko-KR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검증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="" xmlns:a16="http://schemas.microsoft.com/office/drawing/2014/main" id="{9F916F76-89FF-4FE8-B2AB-C6B35296A451}"/>
              </a:ext>
            </a:extLst>
          </p:cNvPr>
          <p:cNvGrpSpPr/>
          <p:nvPr/>
        </p:nvGrpSpPr>
        <p:grpSpPr>
          <a:xfrm>
            <a:off x="413449" y="2247900"/>
            <a:ext cx="2850392" cy="3378644"/>
            <a:chOff x="413449" y="2235200"/>
            <a:chExt cx="2850392" cy="3389106"/>
          </a:xfrm>
        </p:grpSpPr>
        <p:grpSp>
          <p:nvGrpSpPr>
            <p:cNvPr id="20" name="그룹 19">
              <a:extLst>
                <a:ext uri="{FF2B5EF4-FFF2-40B4-BE49-F238E27FC236}">
                  <a16:creationId xmlns="" xmlns:a16="http://schemas.microsoft.com/office/drawing/2014/main" id="{0F41EAA5-C8D6-42E7-85DB-952E16A59023}"/>
                </a:ext>
              </a:extLst>
            </p:cNvPr>
            <p:cNvGrpSpPr/>
            <p:nvPr/>
          </p:nvGrpSpPr>
          <p:grpSpPr>
            <a:xfrm>
              <a:off x="413449" y="2235200"/>
              <a:ext cx="2850392" cy="488426"/>
              <a:chOff x="422974" y="2235200"/>
              <a:chExt cx="2850392" cy="488426"/>
            </a:xfrm>
          </p:grpSpPr>
          <p:grpSp>
            <p:nvGrpSpPr>
              <p:cNvPr id="142" name="그룹 141">
                <a:extLst>
                  <a:ext uri="{FF2B5EF4-FFF2-40B4-BE49-F238E27FC236}">
                    <a16:creationId xmlns="" xmlns:a16="http://schemas.microsoft.com/office/drawing/2014/main" id="{74A8FB2F-E6C2-4393-8B3F-9BE90A043DAA}"/>
                  </a:ext>
                </a:extLst>
              </p:cNvPr>
              <p:cNvGrpSpPr/>
              <p:nvPr/>
            </p:nvGrpSpPr>
            <p:grpSpPr>
              <a:xfrm>
                <a:off x="422974" y="2235200"/>
                <a:ext cx="2850392" cy="488426"/>
                <a:chOff x="443327" y="3326489"/>
                <a:chExt cx="1946855" cy="333602"/>
              </a:xfrm>
            </p:grpSpPr>
            <p:sp>
              <p:nvSpPr>
                <p:cNvPr id="143" name="사각형: 잘린 대각선 방향 모서리 142">
                  <a:extLst>
                    <a:ext uri="{FF2B5EF4-FFF2-40B4-BE49-F238E27FC236}">
                      <a16:creationId xmlns="" xmlns:a16="http://schemas.microsoft.com/office/drawing/2014/main" id="{2A4F6F05-E0DF-4F1A-A423-F50281521D28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 w="6350">
                  <a:solidFill>
                    <a:srgbClr val="064B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200" b="1" dirty="0"/>
                </a:p>
              </p:txBody>
            </p:sp>
            <p:sp>
              <p:nvSpPr>
                <p:cNvPr id="144" name="제목 2">
                  <a:extLst>
                    <a:ext uri="{FF2B5EF4-FFF2-40B4-BE49-F238E27FC236}">
                      <a16:creationId xmlns="" xmlns:a16="http://schemas.microsoft.com/office/drawing/2014/main" id="{A12B0052-A8E0-4CDB-8A33-449E0DCF64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30217" y="3352169"/>
                  <a:ext cx="1773075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/>
                  <a:r>
                    <a:rPr lang="ko-KR" altLang="en-US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실내 인공강우 실험장치 구성 및 설계</a:t>
                  </a:r>
                </a:p>
              </p:txBody>
            </p:sp>
          </p:grpSp>
          <p:cxnSp>
            <p:nvCxnSpPr>
              <p:cNvPr id="161" name="직선 연결선 160">
                <a:extLst>
                  <a:ext uri="{FF2B5EF4-FFF2-40B4-BE49-F238E27FC236}">
                    <a16:creationId xmlns="" xmlns:a16="http://schemas.microsoft.com/office/drawing/2014/main" id="{23A71625-62DA-4A64-B4EB-7B6D7F3E5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272362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18">
              <a:extLst>
                <a:ext uri="{FF2B5EF4-FFF2-40B4-BE49-F238E27FC236}">
                  <a16:creationId xmlns="" xmlns:a16="http://schemas.microsoft.com/office/drawing/2014/main" id="{03DD8543-B543-4874-9706-3AC8AB38B650}"/>
                </a:ext>
              </a:extLst>
            </p:cNvPr>
            <p:cNvGrpSpPr/>
            <p:nvPr/>
          </p:nvGrpSpPr>
          <p:grpSpPr>
            <a:xfrm>
              <a:off x="413449" y="2960370"/>
              <a:ext cx="2850392" cy="488426"/>
              <a:chOff x="422974" y="2964180"/>
              <a:chExt cx="2850392" cy="488426"/>
            </a:xfrm>
          </p:grpSpPr>
          <p:grpSp>
            <p:nvGrpSpPr>
              <p:cNvPr id="145" name="그룹 144">
                <a:extLst>
                  <a:ext uri="{FF2B5EF4-FFF2-40B4-BE49-F238E27FC236}">
                    <a16:creationId xmlns="" xmlns:a16="http://schemas.microsoft.com/office/drawing/2014/main" id="{196288D5-4985-4F25-B35E-C6BC5A54A98D}"/>
                  </a:ext>
                </a:extLst>
              </p:cNvPr>
              <p:cNvGrpSpPr/>
              <p:nvPr/>
            </p:nvGrpSpPr>
            <p:grpSpPr>
              <a:xfrm>
                <a:off x="422974" y="2964180"/>
                <a:ext cx="2850392" cy="488426"/>
                <a:chOff x="443327" y="3326489"/>
                <a:chExt cx="1946855" cy="333602"/>
              </a:xfrm>
            </p:grpSpPr>
            <p:sp>
              <p:nvSpPr>
                <p:cNvPr id="146" name="사각형: 잘린 대각선 방향 모서리 145">
                  <a:extLst>
                    <a:ext uri="{FF2B5EF4-FFF2-40B4-BE49-F238E27FC236}">
                      <a16:creationId xmlns="" xmlns:a16="http://schemas.microsoft.com/office/drawing/2014/main" id="{EE3C182B-3B21-4762-A5C7-2B8EFBFD9E72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 w="6350">
                  <a:solidFill>
                    <a:srgbClr val="064B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200" b="1" dirty="0"/>
                </a:p>
              </p:txBody>
            </p:sp>
            <p:sp>
              <p:nvSpPr>
                <p:cNvPr id="147" name="제목 2">
                  <a:extLst>
                    <a:ext uri="{FF2B5EF4-FFF2-40B4-BE49-F238E27FC236}">
                      <a16:creationId xmlns="" xmlns:a16="http://schemas.microsoft.com/office/drawing/2014/main" id="{DC4608B9-BD8E-4082-BE88-EAE38041556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4078" y="3352169"/>
                  <a:ext cx="1465351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/>
                  <a:r>
                    <a:rPr lang="ko-KR" altLang="en-US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강우 조건별 인공강우 실험</a:t>
                  </a:r>
                </a:p>
              </p:txBody>
            </p:sp>
          </p:grpSp>
          <p:cxnSp>
            <p:nvCxnSpPr>
              <p:cNvPr id="162" name="직선 연결선 161">
                <a:extLst>
                  <a:ext uri="{FF2B5EF4-FFF2-40B4-BE49-F238E27FC236}">
                    <a16:creationId xmlns="" xmlns:a16="http://schemas.microsoft.com/office/drawing/2014/main" id="{DDEA3F62-4CE5-4815-B13E-6F72FEF59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345260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그룹 17">
              <a:extLst>
                <a:ext uri="{FF2B5EF4-FFF2-40B4-BE49-F238E27FC236}">
                  <a16:creationId xmlns="" xmlns:a16="http://schemas.microsoft.com/office/drawing/2014/main" id="{6016F464-989C-4870-A013-399EAEDB6E6B}"/>
                </a:ext>
              </a:extLst>
            </p:cNvPr>
            <p:cNvGrpSpPr/>
            <p:nvPr/>
          </p:nvGrpSpPr>
          <p:grpSpPr>
            <a:xfrm>
              <a:off x="413449" y="3685540"/>
              <a:ext cx="2850392" cy="488426"/>
              <a:chOff x="422974" y="3693160"/>
              <a:chExt cx="2850392" cy="488426"/>
            </a:xfrm>
          </p:grpSpPr>
          <p:grpSp>
            <p:nvGrpSpPr>
              <p:cNvPr id="148" name="그룹 147">
                <a:extLst>
                  <a:ext uri="{FF2B5EF4-FFF2-40B4-BE49-F238E27FC236}">
                    <a16:creationId xmlns="" xmlns:a16="http://schemas.microsoft.com/office/drawing/2014/main" id="{6ABDF0A6-7705-4686-A6EC-BAC9729A1CF4}"/>
                  </a:ext>
                </a:extLst>
              </p:cNvPr>
              <p:cNvGrpSpPr/>
              <p:nvPr/>
            </p:nvGrpSpPr>
            <p:grpSpPr>
              <a:xfrm>
                <a:off x="422974" y="3693160"/>
                <a:ext cx="2850392" cy="488426"/>
                <a:chOff x="443327" y="3326489"/>
                <a:chExt cx="1946855" cy="333602"/>
              </a:xfrm>
            </p:grpSpPr>
            <p:sp>
              <p:nvSpPr>
                <p:cNvPr id="149" name="사각형: 잘린 대각선 방향 모서리 148">
                  <a:extLst>
                    <a:ext uri="{FF2B5EF4-FFF2-40B4-BE49-F238E27FC236}">
                      <a16:creationId xmlns="" xmlns:a16="http://schemas.microsoft.com/office/drawing/2014/main" id="{EDE8DEC9-A6D7-42CE-8FC2-867D45E6192E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 w="6350">
                  <a:solidFill>
                    <a:srgbClr val="064B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200" b="1" dirty="0"/>
                </a:p>
              </p:txBody>
            </p:sp>
            <p:sp>
              <p:nvSpPr>
                <p:cNvPr id="150" name="제목 2">
                  <a:extLst>
                    <a:ext uri="{FF2B5EF4-FFF2-40B4-BE49-F238E27FC236}">
                      <a16:creationId xmlns="" xmlns:a16="http://schemas.microsoft.com/office/drawing/2014/main" id="{54233ED0-5526-4823-985B-3B321A67D16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30217" y="3352169"/>
                  <a:ext cx="1773075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/>
                  <a:r>
                    <a:rPr lang="ko-KR" altLang="en-US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레인센서 </a:t>
                  </a:r>
                  <a:r>
                    <a:rPr lang="en-US" altLang="ko-KR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– </a:t>
                  </a:r>
                  <a:r>
                    <a:rPr lang="ko-KR" altLang="en-US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강우</a:t>
                  </a:r>
                  <a:r>
                    <a:rPr lang="en-US" altLang="ko-KR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 </a:t>
                  </a:r>
                  <a:r>
                    <a:rPr lang="ko-KR" altLang="en-US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회귀분석 및 필터링 분석</a:t>
                  </a:r>
                </a:p>
              </p:txBody>
            </p:sp>
          </p:grpSp>
          <p:cxnSp>
            <p:nvCxnSpPr>
              <p:cNvPr id="163" name="직선 연결선 162">
                <a:extLst>
                  <a:ext uri="{FF2B5EF4-FFF2-40B4-BE49-F238E27FC236}">
                    <a16:creationId xmlns="" xmlns:a16="http://schemas.microsoft.com/office/drawing/2014/main" id="{E193D20F-9A9C-4940-A15F-91D899BC4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418158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그룹 16">
              <a:extLst>
                <a:ext uri="{FF2B5EF4-FFF2-40B4-BE49-F238E27FC236}">
                  <a16:creationId xmlns="" xmlns:a16="http://schemas.microsoft.com/office/drawing/2014/main" id="{9D6E129F-C754-4AB4-9C5A-25D4F0307CEA}"/>
                </a:ext>
              </a:extLst>
            </p:cNvPr>
            <p:cNvGrpSpPr/>
            <p:nvPr/>
          </p:nvGrpSpPr>
          <p:grpSpPr>
            <a:xfrm>
              <a:off x="413449" y="5135880"/>
              <a:ext cx="2850392" cy="488426"/>
              <a:chOff x="422974" y="5151120"/>
              <a:chExt cx="2850392" cy="488426"/>
            </a:xfrm>
          </p:grpSpPr>
          <p:grpSp>
            <p:nvGrpSpPr>
              <p:cNvPr id="154" name="그룹 153">
                <a:extLst>
                  <a:ext uri="{FF2B5EF4-FFF2-40B4-BE49-F238E27FC236}">
                    <a16:creationId xmlns="" xmlns:a16="http://schemas.microsoft.com/office/drawing/2014/main" id="{24E22834-B55E-4559-AB54-E6E2EC542CAA}"/>
                  </a:ext>
                </a:extLst>
              </p:cNvPr>
              <p:cNvGrpSpPr/>
              <p:nvPr/>
            </p:nvGrpSpPr>
            <p:grpSpPr>
              <a:xfrm>
                <a:off x="422974" y="5151120"/>
                <a:ext cx="2850392" cy="488426"/>
                <a:chOff x="443327" y="3326489"/>
                <a:chExt cx="1946855" cy="333602"/>
              </a:xfrm>
            </p:grpSpPr>
            <p:sp>
              <p:nvSpPr>
                <p:cNvPr id="156" name="사각형: 잘린 대각선 방향 모서리 155">
                  <a:extLst>
                    <a:ext uri="{FF2B5EF4-FFF2-40B4-BE49-F238E27FC236}">
                      <a16:creationId xmlns="" xmlns:a16="http://schemas.microsoft.com/office/drawing/2014/main" id="{FC24DD64-3B82-400D-9F04-4FB4B8DF66EC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 w="6350">
                  <a:solidFill>
                    <a:srgbClr val="064B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200" b="1" dirty="0"/>
                </a:p>
              </p:txBody>
            </p:sp>
            <p:sp>
              <p:nvSpPr>
                <p:cNvPr id="157" name="제목 2">
                  <a:extLst>
                    <a:ext uri="{FF2B5EF4-FFF2-40B4-BE49-F238E27FC236}">
                      <a16:creationId xmlns="" xmlns:a16="http://schemas.microsoft.com/office/drawing/2014/main" id="{9F55FDA7-491B-46B3-9E38-EEAB91988A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4078" y="3352169"/>
                  <a:ext cx="1465351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>
                    <a:lnSpc>
                      <a:spcPts val="1600"/>
                    </a:lnSpc>
                  </a:pPr>
                  <a:r>
                    <a:rPr lang="ko-KR" altLang="en-US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강우 시 레인센서 강우정보</a:t>
                  </a:r>
                  <a:r>
                    <a:rPr lang="en-US" altLang="ko-KR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/>
                  </a:r>
                  <a:br>
                    <a:rPr lang="en-US" altLang="ko-KR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</a:br>
                  <a:r>
                    <a:rPr lang="ko-KR" altLang="en-US" sz="12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생산 및 지상강우자료 수집</a:t>
                  </a:r>
                </a:p>
              </p:txBody>
            </p:sp>
          </p:grpSp>
          <p:cxnSp>
            <p:nvCxnSpPr>
              <p:cNvPr id="167" name="직선 연결선 166">
                <a:extLst>
                  <a:ext uri="{FF2B5EF4-FFF2-40B4-BE49-F238E27FC236}">
                    <a16:creationId xmlns="" xmlns:a16="http://schemas.microsoft.com/office/drawing/2014/main" id="{7CFD3FAC-026F-4790-8DAD-F32E84C13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563954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직선 연결선 186">
            <a:extLst>
              <a:ext uri="{FF2B5EF4-FFF2-40B4-BE49-F238E27FC236}">
                <a16:creationId xmlns="" xmlns:a16="http://schemas.microsoft.com/office/drawing/2014/main" id="{C3C9451C-979A-4767-B2CD-151D05A3D582}"/>
              </a:ext>
            </a:extLst>
          </p:cNvPr>
          <p:cNvCxnSpPr>
            <a:cxnSpLocks/>
          </p:cNvCxnSpPr>
          <p:nvPr/>
        </p:nvCxnSpPr>
        <p:spPr>
          <a:xfrm flipV="1">
            <a:off x="3488699" y="2260561"/>
            <a:ext cx="0" cy="4054620"/>
          </a:xfrm>
          <a:prstGeom prst="line">
            <a:avLst/>
          </a:prstGeom>
          <a:ln w="3175">
            <a:solidFill>
              <a:schemeClr val="bg1">
                <a:lumMod val="6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그룹 187">
            <a:extLst>
              <a:ext uri="{FF2B5EF4-FFF2-40B4-BE49-F238E27FC236}">
                <a16:creationId xmlns="" xmlns:a16="http://schemas.microsoft.com/office/drawing/2014/main" id="{A314EC28-8188-44E3-BC03-4A14F848B504}"/>
              </a:ext>
            </a:extLst>
          </p:cNvPr>
          <p:cNvGrpSpPr/>
          <p:nvPr/>
        </p:nvGrpSpPr>
        <p:grpSpPr>
          <a:xfrm>
            <a:off x="3790210" y="2327033"/>
            <a:ext cx="5610224" cy="335949"/>
            <a:chOff x="443327" y="3326491"/>
            <a:chExt cx="1946855" cy="333602"/>
          </a:xfrm>
        </p:grpSpPr>
        <p:sp>
          <p:nvSpPr>
            <p:cNvPr id="189" name="사각형: 잘린 대각선 방향 모서리 188">
              <a:extLst>
                <a:ext uri="{FF2B5EF4-FFF2-40B4-BE49-F238E27FC236}">
                  <a16:creationId xmlns="" xmlns:a16="http://schemas.microsoft.com/office/drawing/2014/main" id="{2C72CA71-247B-41DD-B4A0-7EFF83928520}"/>
                </a:ext>
              </a:extLst>
            </p:cNvPr>
            <p:cNvSpPr/>
            <p:nvPr/>
          </p:nvSpPr>
          <p:spPr>
            <a:xfrm>
              <a:off x="443327" y="3326491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90" name="제목 2">
              <a:extLst>
                <a:ext uri="{FF2B5EF4-FFF2-40B4-BE49-F238E27FC236}">
                  <a16:creationId xmlns="" xmlns:a16="http://schemas.microsoft.com/office/drawing/2014/main" id="{9E34FCA1-F943-4BE8-A53A-898D81C064ED}"/>
                </a:ext>
              </a:extLst>
            </p:cNvPr>
            <p:cNvSpPr txBox="1">
              <a:spLocks/>
            </p:cNvSpPr>
            <p:nvPr/>
          </p:nvSpPr>
          <p:spPr>
            <a:xfrm>
              <a:off x="684078" y="3352169"/>
              <a:ext cx="1465351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강원대 인공강우 실험장비 및 강우산정 알고리즘 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(</a:t>
              </a:r>
              <a:r>
                <a:rPr lang="ko-KR" altLang="en-US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안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)</a:t>
              </a:r>
              <a:endParaRPr lang="ko-KR" altLang="en-US" sz="1400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pic>
        <p:nvPicPr>
          <p:cNvPr id="213" name="Picture 2">
            <a:extLst>
              <a:ext uri="{FF2B5EF4-FFF2-40B4-BE49-F238E27FC236}">
                <a16:creationId xmlns="" xmlns:a16="http://schemas.microsoft.com/office/drawing/2014/main" id="{61ECBCB0-ECD1-4CDF-B68E-05EAA19F5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r="7448" b="1546"/>
          <a:stretch/>
        </p:blipFill>
        <p:spPr bwMode="auto">
          <a:xfrm>
            <a:off x="3803074" y="2704337"/>
            <a:ext cx="2369126" cy="1518722"/>
          </a:xfrm>
          <a:prstGeom prst="rect">
            <a:avLst/>
          </a:prstGeom>
          <a:solidFill>
            <a:schemeClr val="bg1"/>
          </a:solidFill>
          <a:ln w="6350"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" name="직사각형 213">
            <a:extLst>
              <a:ext uri="{FF2B5EF4-FFF2-40B4-BE49-F238E27FC236}">
                <a16:creationId xmlns="" xmlns:a16="http://schemas.microsoft.com/office/drawing/2014/main" id="{F26511BE-8B75-498F-A1CA-35511E2FCA1C}"/>
              </a:ext>
            </a:extLst>
          </p:cNvPr>
          <p:cNvSpPr/>
          <p:nvPr/>
        </p:nvSpPr>
        <p:spPr>
          <a:xfrm>
            <a:off x="6213987" y="2704337"/>
            <a:ext cx="1625089" cy="74344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215" name="직사각형 214">
            <a:extLst>
              <a:ext uri="{FF2B5EF4-FFF2-40B4-BE49-F238E27FC236}">
                <a16:creationId xmlns="" xmlns:a16="http://schemas.microsoft.com/office/drawing/2014/main" id="{65FBD437-389C-4E5C-BD12-4216A5CF7DE6}"/>
              </a:ext>
            </a:extLst>
          </p:cNvPr>
          <p:cNvSpPr/>
          <p:nvPr/>
        </p:nvSpPr>
        <p:spPr>
          <a:xfrm>
            <a:off x="6213987" y="3479611"/>
            <a:ext cx="1572385" cy="74344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pic>
        <p:nvPicPr>
          <p:cNvPr id="115" name="Picture 4">
            <a:extLst>
              <a:ext uri="{FF2B5EF4-FFF2-40B4-BE49-F238E27FC236}">
                <a16:creationId xmlns="" xmlns:a16="http://schemas.microsoft.com/office/drawing/2014/main" id="{404F990D-166F-48CD-9811-B71AF7292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52" y="2750383"/>
            <a:ext cx="672176" cy="651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7" name="Picture 2">
            <a:extLst>
              <a:ext uri="{FF2B5EF4-FFF2-40B4-BE49-F238E27FC236}">
                <a16:creationId xmlns="" xmlns:a16="http://schemas.microsoft.com/office/drawing/2014/main" id="{EB13CC06-A8DB-48D6-9503-D96E00F2E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650" r="1026" b="2987"/>
          <a:stretch/>
        </p:blipFill>
        <p:spPr bwMode="auto">
          <a:xfrm>
            <a:off x="6314098" y="3558883"/>
            <a:ext cx="1402823" cy="5832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" name="직사각형 216">
            <a:extLst>
              <a:ext uri="{FF2B5EF4-FFF2-40B4-BE49-F238E27FC236}">
                <a16:creationId xmlns="" xmlns:a16="http://schemas.microsoft.com/office/drawing/2014/main" id="{657C8AE9-B782-4CC8-A96A-D05D913FD525}"/>
              </a:ext>
            </a:extLst>
          </p:cNvPr>
          <p:cNvSpPr/>
          <p:nvPr/>
        </p:nvSpPr>
        <p:spPr>
          <a:xfrm>
            <a:off x="7819265" y="2704337"/>
            <a:ext cx="1572385" cy="74344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218" name="직사각형 217">
            <a:extLst>
              <a:ext uri="{FF2B5EF4-FFF2-40B4-BE49-F238E27FC236}">
                <a16:creationId xmlns="" xmlns:a16="http://schemas.microsoft.com/office/drawing/2014/main" id="{74EAE0BF-E9FD-43DF-A7FD-A9801C06B4D2}"/>
              </a:ext>
            </a:extLst>
          </p:cNvPr>
          <p:cNvSpPr/>
          <p:nvPr/>
        </p:nvSpPr>
        <p:spPr>
          <a:xfrm>
            <a:off x="7819265" y="3479611"/>
            <a:ext cx="1572385" cy="74344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grpSp>
        <p:nvGrpSpPr>
          <p:cNvPr id="45" name="그룹 44">
            <a:extLst>
              <a:ext uri="{FF2B5EF4-FFF2-40B4-BE49-F238E27FC236}">
                <a16:creationId xmlns="" xmlns:a16="http://schemas.microsoft.com/office/drawing/2014/main" id="{CB4A1C20-DB7B-4B3F-9B11-0A181D98F965}"/>
              </a:ext>
            </a:extLst>
          </p:cNvPr>
          <p:cNvGrpSpPr/>
          <p:nvPr/>
        </p:nvGrpSpPr>
        <p:grpSpPr>
          <a:xfrm>
            <a:off x="7126170" y="2704337"/>
            <a:ext cx="2165101" cy="743448"/>
            <a:chOff x="7781926" y="2758780"/>
            <a:chExt cx="1498495" cy="417808"/>
          </a:xfrm>
        </p:grpSpPr>
        <p:pic>
          <p:nvPicPr>
            <p:cNvPr id="109" name="Picture 2">
              <a:extLst>
                <a:ext uri="{FF2B5EF4-FFF2-40B4-BE49-F238E27FC236}">
                  <a16:creationId xmlns="" xmlns:a16="http://schemas.microsoft.com/office/drawing/2014/main" id="{5DE3BDD3-679A-44E7-ADC4-8DB06167DD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5" r="4802" b="54163"/>
            <a:stretch/>
          </p:blipFill>
          <p:spPr bwMode="auto">
            <a:xfrm>
              <a:off x="7781926" y="2758780"/>
              <a:ext cx="854868" cy="417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그룹 43">
              <a:extLst>
                <a:ext uri="{FF2B5EF4-FFF2-40B4-BE49-F238E27FC236}">
                  <a16:creationId xmlns="" xmlns:a16="http://schemas.microsoft.com/office/drawing/2014/main" id="{91263C62-8256-4A6C-AB99-952C86117555}"/>
                </a:ext>
              </a:extLst>
            </p:cNvPr>
            <p:cNvGrpSpPr/>
            <p:nvPr/>
          </p:nvGrpSpPr>
          <p:grpSpPr>
            <a:xfrm>
              <a:off x="8636901" y="2775791"/>
              <a:ext cx="643520" cy="395195"/>
              <a:chOff x="8636901" y="2940097"/>
              <a:chExt cx="643520" cy="395195"/>
            </a:xfrm>
          </p:grpSpPr>
          <p:pic>
            <p:nvPicPr>
              <p:cNvPr id="220" name="Picture 2">
                <a:extLst>
                  <a:ext uri="{FF2B5EF4-FFF2-40B4-BE49-F238E27FC236}">
                    <a16:creationId xmlns="" xmlns:a16="http://schemas.microsoft.com/office/drawing/2014/main" id="{AF4E655F-A8C4-439C-A470-EB1A08789F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349" b="-698"/>
              <a:stretch/>
            </p:blipFill>
            <p:spPr bwMode="auto">
              <a:xfrm>
                <a:off x="8636901" y="3140121"/>
                <a:ext cx="643520" cy="195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1" name="Picture 2">
                <a:extLst>
                  <a:ext uri="{FF2B5EF4-FFF2-40B4-BE49-F238E27FC236}">
                    <a16:creationId xmlns="" xmlns:a16="http://schemas.microsoft.com/office/drawing/2014/main" id="{56456F92-378D-4AF0-8002-D231FCCA1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960" t="44488" r="2960" b="29765"/>
              <a:stretch/>
            </p:blipFill>
            <p:spPr bwMode="auto">
              <a:xfrm>
                <a:off x="8636901" y="2940097"/>
                <a:ext cx="643520" cy="160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10" name="Picture 3">
            <a:extLst>
              <a:ext uri="{FF2B5EF4-FFF2-40B4-BE49-F238E27FC236}">
                <a16:creationId xmlns="" xmlns:a16="http://schemas.microsoft.com/office/drawing/2014/main" id="{33C0C678-4CF0-4BBA-9368-C3511915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245" y="3547463"/>
            <a:ext cx="957475" cy="6077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9" name="그룹 208">
            <a:extLst>
              <a:ext uri="{FF2B5EF4-FFF2-40B4-BE49-F238E27FC236}">
                <a16:creationId xmlns="" xmlns:a16="http://schemas.microsoft.com/office/drawing/2014/main" id="{4E38B37C-F951-43E3-B170-850D2B000BE6}"/>
              </a:ext>
            </a:extLst>
          </p:cNvPr>
          <p:cNvGrpSpPr/>
          <p:nvPr/>
        </p:nvGrpSpPr>
        <p:grpSpPr>
          <a:xfrm>
            <a:off x="3790210" y="4359177"/>
            <a:ext cx="5610224" cy="335949"/>
            <a:chOff x="443327" y="3326489"/>
            <a:chExt cx="1946855" cy="333602"/>
          </a:xfrm>
        </p:grpSpPr>
        <p:sp>
          <p:nvSpPr>
            <p:cNvPr id="211" name="사각형: 잘린 대각선 방향 모서리 210">
              <a:extLst>
                <a:ext uri="{FF2B5EF4-FFF2-40B4-BE49-F238E27FC236}">
                  <a16:creationId xmlns="" xmlns:a16="http://schemas.microsoft.com/office/drawing/2014/main" id="{D5AA305D-E117-4CA1-89FC-116CE3ED6011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12" name="제목 2">
              <a:extLst>
                <a:ext uri="{FF2B5EF4-FFF2-40B4-BE49-F238E27FC236}">
                  <a16:creationId xmlns="" xmlns:a16="http://schemas.microsoft.com/office/drawing/2014/main" id="{EAB99CB6-E4D9-4151-8E77-3ECB5329E29A}"/>
                </a:ext>
              </a:extLst>
            </p:cNvPr>
            <p:cNvSpPr txBox="1">
              <a:spLocks/>
            </p:cNvSpPr>
            <p:nvPr/>
          </p:nvSpPr>
          <p:spPr>
            <a:xfrm>
              <a:off x="684078" y="3352169"/>
              <a:ext cx="1465351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지상강우 관측장비 및 레인센서 강우사진</a:t>
              </a:r>
              <a:endParaRPr lang="en-US" altLang="ko-KR" sz="14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258" name="그룹 257">
            <a:extLst>
              <a:ext uri="{FF2B5EF4-FFF2-40B4-BE49-F238E27FC236}">
                <a16:creationId xmlns="" xmlns:a16="http://schemas.microsoft.com/office/drawing/2014/main" id="{0ADA7CAE-1622-46C1-B281-F75F3A6A115A}"/>
              </a:ext>
            </a:extLst>
          </p:cNvPr>
          <p:cNvGrpSpPr/>
          <p:nvPr/>
        </p:nvGrpSpPr>
        <p:grpSpPr>
          <a:xfrm>
            <a:off x="3803074" y="4752097"/>
            <a:ext cx="5597360" cy="1503211"/>
            <a:chOff x="3803074" y="4718487"/>
            <a:chExt cx="5464751" cy="1507865"/>
          </a:xfrm>
        </p:grpSpPr>
        <p:pic>
          <p:nvPicPr>
            <p:cNvPr id="112" name="Picture 4">
              <a:extLst>
                <a:ext uri="{FF2B5EF4-FFF2-40B4-BE49-F238E27FC236}">
                  <a16:creationId xmlns="" xmlns:a16="http://schemas.microsoft.com/office/drawing/2014/main" id="{A7044717-64C9-445E-A7D6-B010E2D231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68" b="9574"/>
            <a:stretch/>
          </p:blipFill>
          <p:spPr bwMode="auto">
            <a:xfrm>
              <a:off x="3803074" y="4718488"/>
              <a:ext cx="1775165" cy="150786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</p:pic>
        <p:grpSp>
          <p:nvGrpSpPr>
            <p:cNvPr id="233" name="그룹 232">
              <a:extLst>
                <a:ext uri="{FF2B5EF4-FFF2-40B4-BE49-F238E27FC236}">
                  <a16:creationId xmlns="" xmlns:a16="http://schemas.microsoft.com/office/drawing/2014/main" id="{B0AF18D3-2EC1-4C93-AC63-8FD378E33052}"/>
                </a:ext>
              </a:extLst>
            </p:cNvPr>
            <p:cNvGrpSpPr/>
            <p:nvPr/>
          </p:nvGrpSpPr>
          <p:grpSpPr>
            <a:xfrm>
              <a:off x="7492661" y="4718488"/>
              <a:ext cx="1775164" cy="1507864"/>
              <a:chOff x="5700254" y="4718488"/>
              <a:chExt cx="1775164" cy="1507864"/>
            </a:xfrm>
          </p:grpSpPr>
          <p:sp>
            <p:nvSpPr>
              <p:cNvPr id="234" name="직사각형 233">
                <a:extLst>
                  <a:ext uri="{FF2B5EF4-FFF2-40B4-BE49-F238E27FC236}">
                    <a16:creationId xmlns="" xmlns:a16="http://schemas.microsoft.com/office/drawing/2014/main" id="{08826D0D-05A9-4E80-862A-B945D21690D4}"/>
                  </a:ext>
                </a:extLst>
              </p:cNvPr>
              <p:cNvSpPr/>
              <p:nvPr/>
            </p:nvSpPr>
            <p:spPr>
              <a:xfrm>
                <a:off x="5700254" y="4718488"/>
                <a:ext cx="1775164" cy="150786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/>
              </a:p>
            </p:txBody>
          </p:sp>
          <p:pic>
            <p:nvPicPr>
              <p:cNvPr id="235" name="Picture 3">
                <a:extLst>
                  <a:ext uri="{FF2B5EF4-FFF2-40B4-BE49-F238E27FC236}">
                    <a16:creationId xmlns="" xmlns:a16="http://schemas.microsoft.com/office/drawing/2014/main" id="{979F0EB0-5EE9-48FC-ADFC-50AAA76DDF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3"/>
              <a:stretch/>
            </p:blipFill>
            <p:spPr bwMode="auto">
              <a:xfrm>
                <a:off x="5734050" y="4870888"/>
                <a:ext cx="1726652" cy="119336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29" name="그룹 228">
              <a:extLst>
                <a:ext uri="{FF2B5EF4-FFF2-40B4-BE49-F238E27FC236}">
                  <a16:creationId xmlns="" xmlns:a16="http://schemas.microsoft.com/office/drawing/2014/main" id="{9B69450D-BA9F-4886-A40D-3D31D578BF2C}"/>
                </a:ext>
              </a:extLst>
            </p:cNvPr>
            <p:cNvGrpSpPr/>
            <p:nvPr/>
          </p:nvGrpSpPr>
          <p:grpSpPr>
            <a:xfrm>
              <a:off x="5647868" y="4718487"/>
              <a:ext cx="1775164" cy="1507863"/>
              <a:chOff x="5700255" y="4718487"/>
              <a:chExt cx="1775164" cy="1507863"/>
            </a:xfrm>
          </p:grpSpPr>
          <p:pic>
            <p:nvPicPr>
              <p:cNvPr id="236" name="_x152076480" descr="EMB00001a54c33c">
                <a:extLst>
                  <a:ext uri="{FF2B5EF4-FFF2-40B4-BE49-F238E27FC236}">
                    <a16:creationId xmlns="" xmlns:a16="http://schemas.microsoft.com/office/drawing/2014/main" id="{3E784CDB-E1C0-447E-A3E6-F2AFA100AA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31" b="17759"/>
              <a:stretch/>
            </p:blipFill>
            <p:spPr bwMode="auto">
              <a:xfrm>
                <a:off x="5700255" y="4718487"/>
                <a:ext cx="1775164" cy="1507863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</p:pic>
          <p:pic>
            <p:nvPicPr>
              <p:cNvPr id="116" name="Picture 5">
                <a:extLst>
                  <a:ext uri="{FF2B5EF4-FFF2-40B4-BE49-F238E27FC236}">
                    <a16:creationId xmlns="" xmlns:a16="http://schemas.microsoft.com/office/drawing/2014/main" id="{4B750B2D-F4C5-4FC6-9108-37D82B2BC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2403" y="4728615"/>
                <a:ext cx="605257" cy="42331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39" name="그룹 238">
            <a:extLst>
              <a:ext uri="{FF2B5EF4-FFF2-40B4-BE49-F238E27FC236}">
                <a16:creationId xmlns="" xmlns:a16="http://schemas.microsoft.com/office/drawing/2014/main" id="{9FACB2C2-BAA7-47D9-9E0A-0E55291193D4}"/>
              </a:ext>
            </a:extLst>
          </p:cNvPr>
          <p:cNvGrpSpPr/>
          <p:nvPr/>
        </p:nvGrpSpPr>
        <p:grpSpPr>
          <a:xfrm rot="16200000">
            <a:off x="1736419" y="2789718"/>
            <a:ext cx="204457" cy="47625"/>
            <a:chOff x="3808923" y="5705589"/>
            <a:chExt cx="205090" cy="47625"/>
          </a:xfrm>
        </p:grpSpPr>
        <p:cxnSp>
          <p:nvCxnSpPr>
            <p:cNvPr id="240" name="직선 연결선 239">
              <a:extLst>
                <a:ext uri="{FF2B5EF4-FFF2-40B4-BE49-F238E27FC236}">
                  <a16:creationId xmlns="" xmlns:a16="http://schemas.microsoft.com/office/drawing/2014/main" id="{4CF4B180-081B-4997-B5F8-CB788E5D517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타원 240">
              <a:extLst>
                <a:ext uri="{FF2B5EF4-FFF2-40B4-BE49-F238E27FC236}">
                  <a16:creationId xmlns="" xmlns:a16="http://schemas.microsoft.com/office/drawing/2014/main" id="{B1A96895-4200-430F-9B3E-BE75296BAA93}"/>
                </a:ext>
              </a:extLst>
            </p:cNvPr>
            <p:cNvSpPr/>
            <p:nvPr/>
          </p:nvSpPr>
          <p:spPr>
            <a:xfrm>
              <a:off x="3966388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4" name="그룹 243">
            <a:extLst>
              <a:ext uri="{FF2B5EF4-FFF2-40B4-BE49-F238E27FC236}">
                <a16:creationId xmlns="" xmlns:a16="http://schemas.microsoft.com/office/drawing/2014/main" id="{36CFBF1E-DC18-4A10-BFFF-81B8847E5ABB}"/>
              </a:ext>
            </a:extLst>
          </p:cNvPr>
          <p:cNvGrpSpPr/>
          <p:nvPr/>
        </p:nvGrpSpPr>
        <p:grpSpPr>
          <a:xfrm rot="16200000">
            <a:off x="1739593" y="3511392"/>
            <a:ext cx="198108" cy="47625"/>
            <a:chOff x="3808923" y="5705589"/>
            <a:chExt cx="198721" cy="47625"/>
          </a:xfrm>
        </p:grpSpPr>
        <p:cxnSp>
          <p:nvCxnSpPr>
            <p:cNvPr id="245" name="직선 연결선 244">
              <a:extLst>
                <a:ext uri="{FF2B5EF4-FFF2-40B4-BE49-F238E27FC236}">
                  <a16:creationId xmlns="" xmlns:a16="http://schemas.microsoft.com/office/drawing/2014/main" id="{B6613334-FBAA-4C71-8A1A-A1E136BC951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타원 245">
              <a:extLst>
                <a:ext uri="{FF2B5EF4-FFF2-40B4-BE49-F238E27FC236}">
                  <a16:creationId xmlns="" xmlns:a16="http://schemas.microsoft.com/office/drawing/2014/main" id="{1EF54ADF-388A-454E-8CB3-48CA39D291AB}"/>
                </a:ext>
              </a:extLst>
            </p:cNvPr>
            <p:cNvSpPr/>
            <p:nvPr/>
          </p:nvSpPr>
          <p:spPr>
            <a:xfrm>
              <a:off x="3960019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7" name="그룹 246">
            <a:extLst>
              <a:ext uri="{FF2B5EF4-FFF2-40B4-BE49-F238E27FC236}">
                <a16:creationId xmlns="" xmlns:a16="http://schemas.microsoft.com/office/drawing/2014/main" id="{444E39B7-CEFB-43AC-9ECF-1FF52C644C74}"/>
              </a:ext>
            </a:extLst>
          </p:cNvPr>
          <p:cNvGrpSpPr/>
          <p:nvPr/>
        </p:nvGrpSpPr>
        <p:grpSpPr>
          <a:xfrm rot="16200000">
            <a:off x="1739593" y="4236223"/>
            <a:ext cx="198108" cy="47625"/>
            <a:chOff x="3808923" y="5705589"/>
            <a:chExt cx="198721" cy="47625"/>
          </a:xfrm>
        </p:grpSpPr>
        <p:cxnSp>
          <p:nvCxnSpPr>
            <p:cNvPr id="248" name="직선 연결선 247">
              <a:extLst>
                <a:ext uri="{FF2B5EF4-FFF2-40B4-BE49-F238E27FC236}">
                  <a16:creationId xmlns="" xmlns:a16="http://schemas.microsoft.com/office/drawing/2014/main" id="{0B64CE2F-794B-4606-82E5-474F073C8EC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타원 248">
              <a:extLst>
                <a:ext uri="{FF2B5EF4-FFF2-40B4-BE49-F238E27FC236}">
                  <a16:creationId xmlns="" xmlns:a16="http://schemas.microsoft.com/office/drawing/2014/main" id="{9AA6FC76-07C3-4396-84E2-5A525914A03B}"/>
                </a:ext>
              </a:extLst>
            </p:cNvPr>
            <p:cNvSpPr/>
            <p:nvPr/>
          </p:nvSpPr>
          <p:spPr>
            <a:xfrm>
              <a:off x="3960019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0" name="그룹 249">
            <a:extLst>
              <a:ext uri="{FF2B5EF4-FFF2-40B4-BE49-F238E27FC236}">
                <a16:creationId xmlns="" xmlns:a16="http://schemas.microsoft.com/office/drawing/2014/main" id="{645C2F6E-8AE3-488F-A15C-2957120B2C43}"/>
              </a:ext>
            </a:extLst>
          </p:cNvPr>
          <p:cNvGrpSpPr/>
          <p:nvPr/>
        </p:nvGrpSpPr>
        <p:grpSpPr>
          <a:xfrm rot="16200000">
            <a:off x="1736419" y="4954714"/>
            <a:ext cx="204457" cy="47625"/>
            <a:chOff x="3808923" y="5705589"/>
            <a:chExt cx="205090" cy="47625"/>
          </a:xfrm>
        </p:grpSpPr>
        <p:cxnSp>
          <p:nvCxnSpPr>
            <p:cNvPr id="251" name="직선 연결선 250">
              <a:extLst>
                <a:ext uri="{FF2B5EF4-FFF2-40B4-BE49-F238E27FC236}">
                  <a16:creationId xmlns="" xmlns:a16="http://schemas.microsoft.com/office/drawing/2014/main" id="{E2780F86-F549-461C-9B1C-E05F428598C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19A2B0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타원 251">
              <a:extLst>
                <a:ext uri="{FF2B5EF4-FFF2-40B4-BE49-F238E27FC236}">
                  <a16:creationId xmlns="" xmlns:a16="http://schemas.microsoft.com/office/drawing/2014/main" id="{FEB94361-F336-48D9-A3A8-19EA2B8FFCBD}"/>
                </a:ext>
              </a:extLst>
            </p:cNvPr>
            <p:cNvSpPr/>
            <p:nvPr/>
          </p:nvSpPr>
          <p:spPr>
            <a:xfrm>
              <a:off x="3966388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A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3" name="그룹 252">
            <a:extLst>
              <a:ext uri="{FF2B5EF4-FFF2-40B4-BE49-F238E27FC236}">
                <a16:creationId xmlns="" xmlns:a16="http://schemas.microsoft.com/office/drawing/2014/main" id="{68E67AF0-E9B8-48A0-8C19-E605C271806B}"/>
              </a:ext>
            </a:extLst>
          </p:cNvPr>
          <p:cNvGrpSpPr/>
          <p:nvPr/>
        </p:nvGrpSpPr>
        <p:grpSpPr>
          <a:xfrm rot="16200000">
            <a:off x="1739593" y="5677180"/>
            <a:ext cx="198108" cy="47625"/>
            <a:chOff x="3808923" y="5705589"/>
            <a:chExt cx="198721" cy="47625"/>
          </a:xfrm>
        </p:grpSpPr>
        <p:cxnSp>
          <p:nvCxnSpPr>
            <p:cNvPr id="254" name="직선 연결선 253">
              <a:extLst>
                <a:ext uri="{FF2B5EF4-FFF2-40B4-BE49-F238E27FC236}">
                  <a16:creationId xmlns="" xmlns:a16="http://schemas.microsoft.com/office/drawing/2014/main" id="{50D4992F-4507-45B5-A352-DDA20925885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타원 254">
              <a:extLst>
                <a:ext uri="{FF2B5EF4-FFF2-40B4-BE49-F238E27FC236}">
                  <a16:creationId xmlns="" xmlns:a16="http://schemas.microsoft.com/office/drawing/2014/main" id="{15CDAD94-DC25-417F-A76B-C65A04417257}"/>
                </a:ext>
              </a:extLst>
            </p:cNvPr>
            <p:cNvSpPr/>
            <p:nvPr/>
          </p:nvSpPr>
          <p:spPr>
            <a:xfrm>
              <a:off x="3960019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2" name="그룹 261">
            <a:extLst>
              <a:ext uri="{FF2B5EF4-FFF2-40B4-BE49-F238E27FC236}">
                <a16:creationId xmlns="" xmlns:a16="http://schemas.microsoft.com/office/drawing/2014/main" id="{F755CFC4-A299-4F3B-A27F-6A5635DC583C}"/>
              </a:ext>
            </a:extLst>
          </p:cNvPr>
          <p:cNvGrpSpPr/>
          <p:nvPr/>
        </p:nvGrpSpPr>
        <p:grpSpPr>
          <a:xfrm>
            <a:off x="417134" y="1826681"/>
            <a:ext cx="223422" cy="223422"/>
            <a:chOff x="417134" y="1826681"/>
            <a:chExt cx="223422" cy="223422"/>
          </a:xfrm>
        </p:grpSpPr>
        <p:sp>
          <p:nvSpPr>
            <p:cNvPr id="66" name="사각형: 둥근 모서리 65">
              <a:extLst>
                <a:ext uri="{FF2B5EF4-FFF2-40B4-BE49-F238E27FC236}">
                  <a16:creationId xmlns="" xmlns:a16="http://schemas.microsoft.com/office/drawing/2014/main" id="{11C792F4-13A0-4930-A799-1426A4563793}"/>
                </a:ext>
              </a:extLst>
            </p:cNvPr>
            <p:cNvSpPr/>
            <p:nvPr/>
          </p:nvSpPr>
          <p:spPr>
            <a:xfrm>
              <a:off x="417134" y="1826681"/>
              <a:ext cx="223422" cy="223422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63" name="그래픽 262">
              <a:extLst>
                <a:ext uri="{FF2B5EF4-FFF2-40B4-BE49-F238E27FC236}">
                  <a16:creationId xmlns="" xmlns:a16="http://schemas.microsoft.com/office/drawing/2014/main" id="{72413420-3141-4EA1-A3CD-255977C39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6435" y="1865861"/>
              <a:ext cx="160527" cy="145478"/>
            </a:xfrm>
            <a:prstGeom prst="rect">
              <a:avLst/>
            </a:prstGeom>
          </p:spPr>
        </p:pic>
      </p:grpSp>
      <p:cxnSp>
        <p:nvCxnSpPr>
          <p:cNvPr id="91" name="직선 화살표 연결선 90"/>
          <p:cNvCxnSpPr/>
          <p:nvPr/>
        </p:nvCxnSpPr>
        <p:spPr>
          <a:xfrm flipV="1">
            <a:off x="7101665" y="3387597"/>
            <a:ext cx="303930" cy="294710"/>
          </a:xfrm>
          <a:prstGeom prst="straightConnector1">
            <a:avLst/>
          </a:prstGeom>
          <a:ln>
            <a:solidFill>
              <a:srgbClr val="064B5D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/>
          <p:cNvCxnSpPr/>
          <p:nvPr/>
        </p:nvCxnSpPr>
        <p:spPr>
          <a:xfrm>
            <a:off x="8136245" y="3392832"/>
            <a:ext cx="478737" cy="253785"/>
          </a:xfrm>
          <a:prstGeom prst="straightConnector1">
            <a:avLst/>
          </a:prstGeom>
          <a:ln>
            <a:solidFill>
              <a:srgbClr val="064B5D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95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직사각형 147">
            <a:extLst>
              <a:ext uri="{FF2B5EF4-FFF2-40B4-BE49-F238E27FC236}">
                <a16:creationId xmlns="" xmlns:a16="http://schemas.microsoft.com/office/drawing/2014/main" id="{0786B548-9E7E-4822-87EE-04F3A3B2BD57}"/>
              </a:ext>
            </a:extLst>
          </p:cNvPr>
          <p:cNvSpPr/>
          <p:nvPr/>
        </p:nvSpPr>
        <p:spPr>
          <a:xfrm>
            <a:off x="431801" y="2247900"/>
            <a:ext cx="9042400" cy="4092080"/>
          </a:xfrm>
          <a:prstGeom prst="rect">
            <a:avLst/>
          </a:prstGeom>
          <a:solidFill>
            <a:srgbClr val="064B5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53" name="직사각형 152">
            <a:extLst>
              <a:ext uri="{FF2B5EF4-FFF2-40B4-BE49-F238E27FC236}">
                <a16:creationId xmlns="" xmlns:a16="http://schemas.microsoft.com/office/drawing/2014/main" id="{1DFBBFD8-D76F-4CF7-A4D2-63F8B0E5D99B}"/>
              </a:ext>
            </a:extLst>
          </p:cNvPr>
          <p:cNvSpPr/>
          <p:nvPr/>
        </p:nvSpPr>
        <p:spPr>
          <a:xfrm>
            <a:off x="6410326" y="2314574"/>
            <a:ext cx="2995083" cy="395287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pic>
        <p:nvPicPr>
          <p:cNvPr id="280" name="그림 279">
            <a:extLst>
              <a:ext uri="{FF2B5EF4-FFF2-40B4-BE49-F238E27FC236}">
                <a16:creationId xmlns="" xmlns:a16="http://schemas.microsoft.com/office/drawing/2014/main" id="{692ECBA3-3FF9-4EAD-8A4A-28A73FB41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00" y="3871230"/>
            <a:ext cx="2798855" cy="2403686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="" xmlns:a16="http://schemas.microsoft.com/office/drawing/2014/main" id="{CD82E310-22A5-4096-BB7C-C808A9C02A9B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내용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="" xmlns:a16="http://schemas.microsoft.com/office/drawing/2014/main" id="{08DF46BC-AF38-4243-8E6A-011AEDEE33EE}"/>
              </a:ext>
            </a:extLst>
          </p:cNvPr>
          <p:cNvGrpSpPr/>
          <p:nvPr/>
        </p:nvGrpSpPr>
        <p:grpSpPr>
          <a:xfrm>
            <a:off x="414445" y="1242482"/>
            <a:ext cx="4735526" cy="353943"/>
            <a:chOff x="414445" y="1678863"/>
            <a:chExt cx="4735526" cy="353943"/>
          </a:xfrm>
        </p:grpSpPr>
        <p:grpSp>
          <p:nvGrpSpPr>
            <p:cNvPr id="43" name="그룹 42">
              <a:extLst>
                <a:ext uri="{FF2B5EF4-FFF2-40B4-BE49-F238E27FC236}">
                  <a16:creationId xmlns="" xmlns:a16="http://schemas.microsoft.com/office/drawing/2014/main" id="{55BCF592-0EF4-4835-B164-C7E5D97B5121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45" name="자유형 41">
                <a:extLst>
                  <a:ext uri="{FF2B5EF4-FFF2-40B4-BE49-F238E27FC236}">
                    <a16:creationId xmlns="" xmlns:a16="http://schemas.microsoft.com/office/drawing/2014/main" id="{C1E2487F-37DE-4A55-B645-4FB6D5AE381F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46" name="자유형 42">
                <a:extLst>
                  <a:ext uri="{FF2B5EF4-FFF2-40B4-BE49-F238E27FC236}">
                    <a16:creationId xmlns="" xmlns:a16="http://schemas.microsoft.com/office/drawing/2014/main" id="{4A2D8D17-8CBE-4462-8319-2033A69326A8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5A875106-2F8B-4014-ADDF-0227802B1D73}"/>
                </a:ext>
              </a:extLst>
            </p:cNvPr>
            <p:cNvSpPr txBox="1"/>
            <p:nvPr/>
          </p:nvSpPr>
          <p:spPr>
            <a:xfrm>
              <a:off x="585580" y="1678863"/>
              <a:ext cx="4564391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4-4. 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차년도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_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차량용 레인센서 개발 </a:t>
              </a:r>
              <a:r>
                <a:rPr kumimoji="0" lang="en-US" altLang="ko-KR" sz="17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(</a:t>
              </a:r>
              <a:r>
                <a:rPr kumimoji="0" lang="ko-KR" altLang="en-US" sz="17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저가격</a:t>
              </a:r>
              <a:r>
                <a:rPr kumimoji="0" lang="en-US" altLang="ko-KR" sz="17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/</a:t>
              </a:r>
              <a:r>
                <a:rPr kumimoji="0" lang="ko-KR" altLang="en-US" sz="17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통신</a:t>
              </a:r>
              <a:r>
                <a:rPr kumimoji="0" lang="en-US" altLang="ko-KR" sz="17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)</a:t>
              </a:r>
              <a:endParaRPr kumimoji="0" lang="ko-KR" altLang="en-US" sz="17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</p:txBody>
        </p:sp>
      </p:grpSp>
      <p:cxnSp>
        <p:nvCxnSpPr>
          <p:cNvPr id="47" name="직선 연결선 46">
            <a:extLst>
              <a:ext uri="{FF2B5EF4-FFF2-40B4-BE49-F238E27FC236}">
                <a16:creationId xmlns="" xmlns:a16="http://schemas.microsoft.com/office/drawing/2014/main" id="{DB1C993D-2DF7-4FE4-B855-E74C9D183B50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직사각형 137">
            <a:extLst>
              <a:ext uri="{FF2B5EF4-FFF2-40B4-BE49-F238E27FC236}">
                <a16:creationId xmlns="" xmlns:a16="http://schemas.microsoft.com/office/drawing/2014/main" id="{51849911-E5F8-4E5F-A965-39E89415A88C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9" name="직각 삼각형 138">
            <a:extLst>
              <a:ext uri="{FF2B5EF4-FFF2-40B4-BE49-F238E27FC236}">
                <a16:creationId xmlns="" xmlns:a16="http://schemas.microsoft.com/office/drawing/2014/main" id="{100B5DDC-CCFD-4989-B557-E129748F0BAD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0" name="직사각형 139">
            <a:extLst>
              <a:ext uri="{FF2B5EF4-FFF2-40B4-BE49-F238E27FC236}">
                <a16:creationId xmlns="" xmlns:a16="http://schemas.microsoft.com/office/drawing/2014/main" id="{D49A34A8-C81F-4A21-B488-C2BA13A89460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3000">
                <a:srgbClr val="FFA401"/>
              </a:gs>
              <a:gs pos="100000">
                <a:srgbClr val="F27F00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1" name="그래픽 140">
            <a:extLst>
              <a:ext uri="{FF2B5EF4-FFF2-40B4-BE49-F238E27FC236}">
                <a16:creationId xmlns="" xmlns:a16="http://schemas.microsoft.com/office/drawing/2014/main" id="{E15B6844-648D-41BA-9237-B203CDDAF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1676" y="930441"/>
            <a:ext cx="696111" cy="17565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4" name="제목 2">
            <a:extLst>
              <a:ext uri="{FF2B5EF4-FFF2-40B4-BE49-F238E27FC236}">
                <a16:creationId xmlns="" xmlns:a16="http://schemas.microsoft.com/office/drawing/2014/main" id="{EBB86BB2-7498-4695-B202-9760015246BA}"/>
              </a:ext>
            </a:extLst>
          </p:cNvPr>
          <p:cNvSpPr txBox="1">
            <a:spLocks/>
          </p:cNvSpPr>
          <p:nvPr/>
        </p:nvSpPr>
        <p:spPr>
          <a:xfrm>
            <a:off x="638572" y="1786292"/>
            <a:ext cx="1924447" cy="308975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sz="16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세부 </a:t>
            </a:r>
            <a:r>
              <a:rPr lang="ko-KR" altLang="en-US" sz="16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개발 내용 </a:t>
            </a:r>
          </a:p>
        </p:txBody>
      </p:sp>
      <p:sp>
        <p:nvSpPr>
          <p:cNvPr id="149" name="직사각형 148">
            <a:extLst>
              <a:ext uri="{FF2B5EF4-FFF2-40B4-BE49-F238E27FC236}">
                <a16:creationId xmlns="" xmlns:a16="http://schemas.microsoft.com/office/drawing/2014/main" id="{342027E0-B507-4C44-8CAB-A8E4459B53F5}"/>
              </a:ext>
            </a:extLst>
          </p:cNvPr>
          <p:cNvSpPr/>
          <p:nvPr/>
        </p:nvSpPr>
        <p:spPr>
          <a:xfrm>
            <a:off x="494940" y="2314574"/>
            <a:ext cx="5843419" cy="395287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grpSp>
        <p:nvGrpSpPr>
          <p:cNvPr id="150" name="그룹 149">
            <a:extLst>
              <a:ext uri="{FF2B5EF4-FFF2-40B4-BE49-F238E27FC236}">
                <a16:creationId xmlns="" xmlns:a16="http://schemas.microsoft.com/office/drawing/2014/main" id="{A103FEEA-228A-4141-9376-FAEAC8175B7C}"/>
              </a:ext>
            </a:extLst>
          </p:cNvPr>
          <p:cNvGrpSpPr/>
          <p:nvPr/>
        </p:nvGrpSpPr>
        <p:grpSpPr>
          <a:xfrm>
            <a:off x="489642" y="2314574"/>
            <a:ext cx="5854008" cy="333602"/>
            <a:chOff x="441562" y="3326489"/>
            <a:chExt cx="1950383" cy="333602"/>
          </a:xfrm>
        </p:grpSpPr>
        <p:sp>
          <p:nvSpPr>
            <p:cNvPr id="151" name="사각형: 잘린 대각선 방향 모서리 150">
              <a:extLst>
                <a:ext uri="{FF2B5EF4-FFF2-40B4-BE49-F238E27FC236}">
                  <a16:creationId xmlns="" xmlns:a16="http://schemas.microsoft.com/office/drawing/2014/main" id="{5661158E-8C5E-4141-9698-25A6C1E5F622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52" name="제목 2">
              <a:extLst>
                <a:ext uri="{FF2B5EF4-FFF2-40B4-BE49-F238E27FC236}">
                  <a16:creationId xmlns="" xmlns:a16="http://schemas.microsoft.com/office/drawing/2014/main" id="{25A72D83-EC21-44FF-8B8C-399734A6D9FC}"/>
                </a:ext>
              </a:extLst>
            </p:cNvPr>
            <p:cNvSpPr txBox="1">
              <a:spLocks/>
            </p:cNvSpPr>
            <p:nvPr/>
          </p:nvSpPr>
          <p:spPr>
            <a:xfrm>
              <a:off x="441562" y="3352169"/>
              <a:ext cx="1950383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저가 스마트 강우 정보 수집단말기 개발 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n-ea"/>
                  <a:ea typeface="+mn-ea"/>
                </a:rPr>
                <a:t>( </a:t>
              </a:r>
              <a:r>
                <a:rPr lang="ko-KR" altLang="en-US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n-ea"/>
                  <a:ea typeface="+mn-ea"/>
                </a:rPr>
                <a:t>시장 경쟁력 확보 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n-ea"/>
                  <a:ea typeface="+mn-ea"/>
                </a:rPr>
                <a:t>)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C41D2B29-B484-4907-8510-554913221D25}"/>
              </a:ext>
            </a:extLst>
          </p:cNvPr>
          <p:cNvSpPr txBox="1"/>
          <p:nvPr/>
        </p:nvSpPr>
        <p:spPr>
          <a:xfrm>
            <a:off x="737933" y="3063055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단말기 가격 다운</a:t>
            </a:r>
            <a:endParaRPr kumimoji="0" lang="en-US" altLang="ko-KR" sz="1100" spc="-14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6A110028-4DA4-48AC-BAA1-78E98B8150B7}"/>
              </a:ext>
            </a:extLst>
          </p:cNvPr>
          <p:cNvSpPr txBox="1"/>
          <p:nvPr/>
        </p:nvSpPr>
        <p:spPr>
          <a:xfrm>
            <a:off x="737933" y="2694755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회로 간소화 </a:t>
            </a:r>
            <a:endParaRPr kumimoji="0" lang="en-US" altLang="ko-KR" sz="1100" spc="-14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cxnSp>
        <p:nvCxnSpPr>
          <p:cNvPr id="167" name="직선 연결선 166">
            <a:extLst>
              <a:ext uri="{FF2B5EF4-FFF2-40B4-BE49-F238E27FC236}">
                <a16:creationId xmlns="" xmlns:a16="http://schemas.microsoft.com/office/drawing/2014/main" id="{956A6FF3-3754-459F-88F8-9C667705D8B0}"/>
              </a:ext>
            </a:extLst>
          </p:cNvPr>
          <p:cNvCxnSpPr/>
          <p:nvPr/>
        </p:nvCxnSpPr>
        <p:spPr>
          <a:xfrm>
            <a:off x="644030" y="3013148"/>
            <a:ext cx="5596750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연결선 181">
            <a:extLst>
              <a:ext uri="{FF2B5EF4-FFF2-40B4-BE49-F238E27FC236}">
                <a16:creationId xmlns="" xmlns:a16="http://schemas.microsoft.com/office/drawing/2014/main" id="{66C54591-5D93-430D-9C6B-1F0C8E1CF518}"/>
              </a:ext>
            </a:extLst>
          </p:cNvPr>
          <p:cNvCxnSpPr/>
          <p:nvPr/>
        </p:nvCxnSpPr>
        <p:spPr>
          <a:xfrm>
            <a:off x="644030" y="3382242"/>
            <a:ext cx="5596750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="" xmlns:a16="http://schemas.microsoft.com/office/drawing/2014/main" id="{0082BA6D-A268-47BA-8103-BB8F66C944B4}"/>
              </a:ext>
            </a:extLst>
          </p:cNvPr>
          <p:cNvSpPr txBox="1"/>
          <p:nvPr/>
        </p:nvSpPr>
        <p:spPr>
          <a:xfrm>
            <a:off x="737933" y="3431355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광 검출 면적 확대 개선</a:t>
            </a:r>
            <a:endParaRPr kumimoji="0" lang="en-US" altLang="ko-KR" sz="1100" spc="-14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8DFDBA7C-478A-432B-BC82-5258B6B56A1C}"/>
              </a:ext>
            </a:extLst>
          </p:cNvPr>
          <p:cNvSpPr txBox="1"/>
          <p:nvPr/>
        </p:nvSpPr>
        <p:spPr>
          <a:xfrm>
            <a:off x="737933" y="3799654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1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차년도 개발된 시제품 개선 및 저가 모델 개발</a:t>
            </a:r>
            <a:endParaRPr kumimoji="0" lang="en-US" altLang="ko-KR" sz="1100" spc="-14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cxnSp>
        <p:nvCxnSpPr>
          <p:cNvPr id="183" name="직선 연결선 182">
            <a:extLst>
              <a:ext uri="{FF2B5EF4-FFF2-40B4-BE49-F238E27FC236}">
                <a16:creationId xmlns="" xmlns:a16="http://schemas.microsoft.com/office/drawing/2014/main" id="{C9E405E9-11D2-464C-BB75-8E527CD400B0}"/>
              </a:ext>
            </a:extLst>
          </p:cNvPr>
          <p:cNvCxnSpPr/>
          <p:nvPr/>
        </p:nvCxnSpPr>
        <p:spPr>
          <a:xfrm>
            <a:off x="644030" y="3751336"/>
            <a:ext cx="5596750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 160">
            <a:extLst>
              <a:ext uri="{FF2B5EF4-FFF2-40B4-BE49-F238E27FC236}">
                <a16:creationId xmlns="" xmlns:a16="http://schemas.microsoft.com/office/drawing/2014/main" id="{A9E06323-B0D5-40D7-B9F7-38ED0D1CA6AA}"/>
              </a:ext>
            </a:extLst>
          </p:cNvPr>
          <p:cNvCxnSpPr>
            <a:cxnSpLocks/>
          </p:cNvCxnSpPr>
          <p:nvPr/>
        </p:nvCxnSpPr>
        <p:spPr>
          <a:xfrm>
            <a:off x="479835" y="4590930"/>
            <a:ext cx="5861699" cy="0"/>
          </a:xfrm>
          <a:prstGeom prst="line">
            <a:avLst/>
          </a:prstGeom>
          <a:ln w="3175">
            <a:solidFill>
              <a:srgbClr val="EE9F12">
                <a:alpha val="37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직사각형 153">
            <a:extLst>
              <a:ext uri="{FF2B5EF4-FFF2-40B4-BE49-F238E27FC236}">
                <a16:creationId xmlns="" xmlns:a16="http://schemas.microsoft.com/office/drawing/2014/main" id="{45D81FB6-4CB7-489F-B0A1-2E39EEF4B8B0}"/>
              </a:ext>
            </a:extLst>
          </p:cNvPr>
          <p:cNvSpPr/>
          <p:nvPr/>
        </p:nvSpPr>
        <p:spPr>
          <a:xfrm>
            <a:off x="490503" y="4124702"/>
            <a:ext cx="5845248" cy="466228"/>
          </a:xfrm>
          <a:prstGeom prst="rect">
            <a:avLst/>
          </a:prstGeom>
          <a:solidFill>
            <a:srgbClr val="EE9F12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56" name="제목 2">
            <a:extLst>
              <a:ext uri="{FF2B5EF4-FFF2-40B4-BE49-F238E27FC236}">
                <a16:creationId xmlns="" xmlns:a16="http://schemas.microsoft.com/office/drawing/2014/main" id="{024D2FE6-3DB1-43AA-9228-A6A9789A369E}"/>
              </a:ext>
            </a:extLst>
          </p:cNvPr>
          <p:cNvSpPr txBox="1">
            <a:spLocks/>
          </p:cNvSpPr>
          <p:nvPr/>
        </p:nvSpPr>
        <p:spPr>
          <a:xfrm>
            <a:off x="746666" y="4244162"/>
            <a:ext cx="4396833" cy="232137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700"/>
              </a:lnSpc>
              <a:spcBef>
                <a:spcPts val="0"/>
              </a:spcBef>
            </a:pPr>
            <a:r>
              <a:rPr lang="ko-KR" altLang="en-US" sz="12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신뢰성 시험 적용 </a:t>
            </a:r>
            <a:r>
              <a:rPr lang="en-US" altLang="ko-KR" sz="12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2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고온다습 환경에서 적응력</a:t>
            </a:r>
            <a:r>
              <a:rPr lang="en-US" altLang="ko-KR" sz="12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)</a:t>
            </a:r>
          </a:p>
        </p:txBody>
      </p:sp>
      <p:sp>
        <p:nvSpPr>
          <p:cNvPr id="157" name="Freeform 5">
            <a:extLst>
              <a:ext uri="{FF2B5EF4-FFF2-40B4-BE49-F238E27FC236}">
                <a16:creationId xmlns="" xmlns:a16="http://schemas.microsoft.com/office/drawing/2014/main" id="{8881FEB2-59D9-4470-A4F8-8C6C893C7D33}"/>
              </a:ext>
            </a:extLst>
          </p:cNvPr>
          <p:cNvSpPr>
            <a:spLocks/>
          </p:cNvSpPr>
          <p:nvPr/>
        </p:nvSpPr>
        <p:spPr bwMode="auto">
          <a:xfrm>
            <a:off x="652473" y="4294987"/>
            <a:ext cx="134159" cy="112380"/>
          </a:xfrm>
          <a:custGeom>
            <a:avLst/>
            <a:gdLst>
              <a:gd name="T0" fmla="*/ 409 w 501"/>
              <a:gd name="T1" fmla="*/ 1 h 442"/>
              <a:gd name="T2" fmla="*/ 227 w 501"/>
              <a:gd name="T3" fmla="*/ 195 h 442"/>
              <a:gd name="T4" fmla="*/ 161 w 501"/>
              <a:gd name="T5" fmla="*/ 320 h 442"/>
              <a:gd name="T6" fmla="*/ 92 w 501"/>
              <a:gd name="T7" fmla="*/ 237 h 442"/>
              <a:gd name="T8" fmla="*/ 0 w 501"/>
              <a:gd name="T9" fmla="*/ 237 h 442"/>
              <a:gd name="T10" fmla="*/ 117 w 501"/>
              <a:gd name="T11" fmla="*/ 439 h 442"/>
              <a:gd name="T12" fmla="*/ 210 w 501"/>
              <a:gd name="T13" fmla="*/ 439 h 442"/>
              <a:gd name="T14" fmla="*/ 320 w 501"/>
              <a:gd name="T15" fmla="*/ 195 h 442"/>
              <a:gd name="T16" fmla="*/ 501 w 501"/>
              <a:gd name="T17" fmla="*/ 1 h 442"/>
              <a:gd name="T18" fmla="*/ 409 w 501"/>
              <a:gd name="T19" fmla="*/ 1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1" h="442">
                <a:moveTo>
                  <a:pt x="409" y="1"/>
                </a:moveTo>
                <a:cubicBezTo>
                  <a:pt x="328" y="38"/>
                  <a:pt x="271" y="122"/>
                  <a:pt x="227" y="195"/>
                </a:cubicBezTo>
                <a:cubicBezTo>
                  <a:pt x="203" y="235"/>
                  <a:pt x="181" y="277"/>
                  <a:pt x="161" y="320"/>
                </a:cubicBezTo>
                <a:cubicBezTo>
                  <a:pt x="143" y="288"/>
                  <a:pt x="121" y="259"/>
                  <a:pt x="92" y="237"/>
                </a:cubicBezTo>
                <a:cubicBezTo>
                  <a:pt x="91" y="236"/>
                  <a:pt x="1" y="238"/>
                  <a:pt x="0" y="237"/>
                </a:cubicBezTo>
                <a:cubicBezTo>
                  <a:pt x="61" y="286"/>
                  <a:pt x="95" y="366"/>
                  <a:pt x="117" y="439"/>
                </a:cubicBezTo>
                <a:cubicBezTo>
                  <a:pt x="118" y="442"/>
                  <a:pt x="209" y="442"/>
                  <a:pt x="210" y="439"/>
                </a:cubicBezTo>
                <a:cubicBezTo>
                  <a:pt x="234" y="354"/>
                  <a:pt x="274" y="271"/>
                  <a:pt x="320" y="195"/>
                </a:cubicBezTo>
                <a:cubicBezTo>
                  <a:pt x="364" y="122"/>
                  <a:pt x="421" y="38"/>
                  <a:pt x="501" y="1"/>
                </a:cubicBezTo>
                <a:cubicBezTo>
                  <a:pt x="499" y="2"/>
                  <a:pt x="411" y="0"/>
                  <a:pt x="409" y="1"/>
                </a:cubicBezTo>
                <a:close/>
              </a:path>
            </a:pathLst>
          </a:cu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8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cxnSp>
        <p:nvCxnSpPr>
          <p:cNvPr id="263" name="직선 연결선 262">
            <a:extLst>
              <a:ext uri="{FF2B5EF4-FFF2-40B4-BE49-F238E27FC236}">
                <a16:creationId xmlns="" xmlns:a16="http://schemas.microsoft.com/office/drawing/2014/main" id="{A7567E52-95A8-419C-9E50-44C9F3259F3A}"/>
              </a:ext>
            </a:extLst>
          </p:cNvPr>
          <p:cNvCxnSpPr>
            <a:cxnSpLocks/>
          </p:cNvCxnSpPr>
          <p:nvPr/>
        </p:nvCxnSpPr>
        <p:spPr>
          <a:xfrm>
            <a:off x="479835" y="5441512"/>
            <a:ext cx="5861699" cy="0"/>
          </a:xfrm>
          <a:prstGeom prst="line">
            <a:avLst/>
          </a:prstGeom>
          <a:ln w="3175">
            <a:solidFill>
              <a:srgbClr val="EE9F12">
                <a:alpha val="37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="" xmlns:a16="http://schemas.microsoft.com/office/drawing/2014/main" id="{391EDCF9-628B-4D89-A299-3DC154E887DF}"/>
              </a:ext>
            </a:extLst>
          </p:cNvPr>
          <p:cNvSpPr txBox="1"/>
          <p:nvPr/>
        </p:nvSpPr>
        <p:spPr>
          <a:xfrm>
            <a:off x="737933" y="4653095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신뢰성 시험 대비 회로 및 기구물 개선</a:t>
            </a:r>
          </a:p>
        </p:txBody>
      </p:sp>
      <p:sp>
        <p:nvSpPr>
          <p:cNvPr id="198" name="직사각형 197">
            <a:extLst>
              <a:ext uri="{FF2B5EF4-FFF2-40B4-BE49-F238E27FC236}">
                <a16:creationId xmlns="" xmlns:a16="http://schemas.microsoft.com/office/drawing/2014/main" id="{4871F6C0-E16F-4920-9C16-B3FBE68E4A51}"/>
              </a:ext>
            </a:extLst>
          </p:cNvPr>
          <p:cNvSpPr/>
          <p:nvPr/>
        </p:nvSpPr>
        <p:spPr>
          <a:xfrm>
            <a:off x="490503" y="4978142"/>
            <a:ext cx="5845248" cy="466228"/>
          </a:xfrm>
          <a:prstGeom prst="rect">
            <a:avLst/>
          </a:prstGeom>
          <a:solidFill>
            <a:srgbClr val="EE9F12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200" name="제목 2">
            <a:extLst>
              <a:ext uri="{FF2B5EF4-FFF2-40B4-BE49-F238E27FC236}">
                <a16:creationId xmlns="" xmlns:a16="http://schemas.microsoft.com/office/drawing/2014/main" id="{F7DC0E9D-CE12-4E0F-93A3-F3F943098F78}"/>
              </a:ext>
            </a:extLst>
          </p:cNvPr>
          <p:cNvSpPr txBox="1">
            <a:spLocks/>
          </p:cNvSpPr>
          <p:nvPr/>
        </p:nvSpPr>
        <p:spPr>
          <a:xfrm>
            <a:off x="746666" y="5097602"/>
            <a:ext cx="4396833" cy="232137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700"/>
              </a:lnSpc>
              <a:spcBef>
                <a:spcPts val="0"/>
              </a:spcBef>
            </a:pPr>
            <a:r>
              <a:rPr lang="ko-KR" altLang="en-US" sz="12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자동차 인터페이스 </a:t>
            </a:r>
            <a:r>
              <a:rPr lang="en-US" altLang="ko-KR" sz="12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LIN</a:t>
            </a:r>
            <a:r>
              <a:rPr lang="en-US" altLang="ko-KR" sz="12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2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규격 적용</a:t>
            </a:r>
            <a:endParaRPr lang="en-US" altLang="ko-KR" sz="1200" spc="-13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201" name="Freeform 5">
            <a:extLst>
              <a:ext uri="{FF2B5EF4-FFF2-40B4-BE49-F238E27FC236}">
                <a16:creationId xmlns="" xmlns:a16="http://schemas.microsoft.com/office/drawing/2014/main" id="{6DFA57BF-1630-4C3E-BF87-0C2D0389AF5E}"/>
              </a:ext>
            </a:extLst>
          </p:cNvPr>
          <p:cNvSpPr>
            <a:spLocks/>
          </p:cNvSpPr>
          <p:nvPr/>
        </p:nvSpPr>
        <p:spPr bwMode="auto">
          <a:xfrm>
            <a:off x="652473" y="5148427"/>
            <a:ext cx="134159" cy="112380"/>
          </a:xfrm>
          <a:custGeom>
            <a:avLst/>
            <a:gdLst>
              <a:gd name="T0" fmla="*/ 409 w 501"/>
              <a:gd name="T1" fmla="*/ 1 h 442"/>
              <a:gd name="T2" fmla="*/ 227 w 501"/>
              <a:gd name="T3" fmla="*/ 195 h 442"/>
              <a:gd name="T4" fmla="*/ 161 w 501"/>
              <a:gd name="T5" fmla="*/ 320 h 442"/>
              <a:gd name="T6" fmla="*/ 92 w 501"/>
              <a:gd name="T7" fmla="*/ 237 h 442"/>
              <a:gd name="T8" fmla="*/ 0 w 501"/>
              <a:gd name="T9" fmla="*/ 237 h 442"/>
              <a:gd name="T10" fmla="*/ 117 w 501"/>
              <a:gd name="T11" fmla="*/ 439 h 442"/>
              <a:gd name="T12" fmla="*/ 210 w 501"/>
              <a:gd name="T13" fmla="*/ 439 h 442"/>
              <a:gd name="T14" fmla="*/ 320 w 501"/>
              <a:gd name="T15" fmla="*/ 195 h 442"/>
              <a:gd name="T16" fmla="*/ 501 w 501"/>
              <a:gd name="T17" fmla="*/ 1 h 442"/>
              <a:gd name="T18" fmla="*/ 409 w 501"/>
              <a:gd name="T19" fmla="*/ 1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1" h="442">
                <a:moveTo>
                  <a:pt x="409" y="1"/>
                </a:moveTo>
                <a:cubicBezTo>
                  <a:pt x="328" y="38"/>
                  <a:pt x="271" y="122"/>
                  <a:pt x="227" y="195"/>
                </a:cubicBezTo>
                <a:cubicBezTo>
                  <a:pt x="203" y="235"/>
                  <a:pt x="181" y="277"/>
                  <a:pt x="161" y="320"/>
                </a:cubicBezTo>
                <a:cubicBezTo>
                  <a:pt x="143" y="288"/>
                  <a:pt x="121" y="259"/>
                  <a:pt x="92" y="237"/>
                </a:cubicBezTo>
                <a:cubicBezTo>
                  <a:pt x="91" y="236"/>
                  <a:pt x="1" y="238"/>
                  <a:pt x="0" y="237"/>
                </a:cubicBezTo>
                <a:cubicBezTo>
                  <a:pt x="61" y="286"/>
                  <a:pt x="95" y="366"/>
                  <a:pt x="117" y="439"/>
                </a:cubicBezTo>
                <a:cubicBezTo>
                  <a:pt x="118" y="442"/>
                  <a:pt x="209" y="442"/>
                  <a:pt x="210" y="439"/>
                </a:cubicBezTo>
                <a:cubicBezTo>
                  <a:pt x="234" y="354"/>
                  <a:pt x="274" y="271"/>
                  <a:pt x="320" y="195"/>
                </a:cubicBezTo>
                <a:cubicBezTo>
                  <a:pt x="364" y="122"/>
                  <a:pt x="421" y="38"/>
                  <a:pt x="501" y="1"/>
                </a:cubicBezTo>
                <a:cubicBezTo>
                  <a:pt x="499" y="2"/>
                  <a:pt x="411" y="0"/>
                  <a:pt x="409" y="1"/>
                </a:cubicBezTo>
                <a:close/>
              </a:path>
            </a:pathLst>
          </a:cu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8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cxnSp>
        <p:nvCxnSpPr>
          <p:cNvPr id="202" name="직선 연결선 201">
            <a:extLst>
              <a:ext uri="{FF2B5EF4-FFF2-40B4-BE49-F238E27FC236}">
                <a16:creationId xmlns="" xmlns:a16="http://schemas.microsoft.com/office/drawing/2014/main" id="{134ADF7B-95DF-4A08-BBBB-9F7964C7CCAE}"/>
              </a:ext>
            </a:extLst>
          </p:cNvPr>
          <p:cNvCxnSpPr>
            <a:cxnSpLocks/>
          </p:cNvCxnSpPr>
          <p:nvPr/>
        </p:nvCxnSpPr>
        <p:spPr>
          <a:xfrm>
            <a:off x="616560" y="5529136"/>
            <a:ext cx="560017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775314D7-0FB8-4325-BC2E-8E438642D4F4}"/>
              </a:ext>
            </a:extLst>
          </p:cNvPr>
          <p:cNvSpPr txBox="1"/>
          <p:nvPr/>
        </p:nvSpPr>
        <p:spPr>
          <a:xfrm>
            <a:off x="737933" y="5742754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l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 spc="-14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* </a:t>
            </a:r>
            <a:r>
              <a:rPr kumimoji="0" lang="en-US" altLang="ko-KR" sz="10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LIN </a:t>
            </a:r>
            <a:r>
              <a:rPr kumimoji="0" lang="en-US" altLang="ko-KR" sz="10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  <a:t>(Local Interconnect Network)</a:t>
            </a:r>
            <a:br>
              <a:rPr kumimoji="0" lang="en-US" altLang="ko-KR" sz="10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65000"/>
                  </a:schemeClr>
                </a:solidFill>
                <a:effectLst/>
                <a:latin typeface="맑은 고딕"/>
                <a:ea typeface="맑은 고딕"/>
              </a:rPr>
            </a:br>
            <a:r>
              <a:rPr kumimoji="0" lang="en-US" altLang="ko-KR" sz="1000" spc="-14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1000" spc="-14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자동차 네트워크에서 컴포넌트들 사이의 통신을 위한 직렬 통신 시스템</a:t>
            </a:r>
          </a:p>
        </p:txBody>
      </p:sp>
      <p:cxnSp>
        <p:nvCxnSpPr>
          <p:cNvPr id="270" name="직선 연결선 269">
            <a:extLst>
              <a:ext uri="{FF2B5EF4-FFF2-40B4-BE49-F238E27FC236}">
                <a16:creationId xmlns="" xmlns:a16="http://schemas.microsoft.com/office/drawing/2014/main" id="{36AB1190-7149-4B5F-9843-C5B6CD7DA2A8}"/>
              </a:ext>
            </a:extLst>
          </p:cNvPr>
          <p:cNvCxnSpPr>
            <a:cxnSpLocks/>
          </p:cNvCxnSpPr>
          <p:nvPr/>
        </p:nvCxnSpPr>
        <p:spPr>
          <a:xfrm>
            <a:off x="6467475" y="3510533"/>
            <a:ext cx="2876550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7" name="그룹 276">
            <a:extLst>
              <a:ext uri="{FF2B5EF4-FFF2-40B4-BE49-F238E27FC236}">
                <a16:creationId xmlns="" xmlns:a16="http://schemas.microsoft.com/office/drawing/2014/main" id="{B50F5119-1B37-4E57-ABCC-173AC8F4887A}"/>
              </a:ext>
            </a:extLst>
          </p:cNvPr>
          <p:cNvGrpSpPr/>
          <p:nvPr/>
        </p:nvGrpSpPr>
        <p:grpSpPr>
          <a:xfrm>
            <a:off x="6403675" y="2388099"/>
            <a:ext cx="2921300" cy="1181746"/>
            <a:chOff x="6403675" y="2454774"/>
            <a:chExt cx="2921300" cy="1181746"/>
          </a:xfrm>
        </p:grpSpPr>
        <p:grpSp>
          <p:nvGrpSpPr>
            <p:cNvPr id="273" name="그룹 272">
              <a:extLst>
                <a:ext uri="{FF2B5EF4-FFF2-40B4-BE49-F238E27FC236}">
                  <a16:creationId xmlns="" xmlns:a16="http://schemas.microsoft.com/office/drawing/2014/main" id="{D70D5A1A-050D-48E8-8001-E12B7328DA48}"/>
                </a:ext>
              </a:extLst>
            </p:cNvPr>
            <p:cNvGrpSpPr/>
            <p:nvPr/>
          </p:nvGrpSpPr>
          <p:grpSpPr>
            <a:xfrm>
              <a:off x="6403675" y="2454774"/>
              <a:ext cx="2921300" cy="1181746"/>
              <a:chOff x="6422725" y="2730999"/>
              <a:chExt cx="2921300" cy="1181746"/>
            </a:xfrm>
          </p:grpSpPr>
          <p:pic>
            <p:nvPicPr>
              <p:cNvPr id="230" name="그림 229">
                <a:extLst>
                  <a:ext uri="{FF2B5EF4-FFF2-40B4-BE49-F238E27FC236}">
                    <a16:creationId xmlns="" xmlns:a16="http://schemas.microsoft.com/office/drawing/2014/main" id="{98B2B434-91E8-47B4-8424-FD11683A7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2725" y="2750355"/>
                <a:ext cx="1374835" cy="116239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7000"/>
                  </a:prstClr>
                </a:outerShdw>
              </a:effectLst>
            </p:spPr>
          </p:pic>
          <p:pic>
            <p:nvPicPr>
              <p:cNvPr id="232" name="그림 231">
                <a:extLst>
                  <a:ext uri="{FF2B5EF4-FFF2-40B4-BE49-F238E27FC236}">
                    <a16:creationId xmlns="" xmlns:a16="http://schemas.microsoft.com/office/drawing/2014/main" id="{79848FEE-9B71-4EF4-9DF5-20425DD20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3138" y="2730999"/>
                <a:ext cx="1260887" cy="106775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7000"/>
                  </a:prstClr>
                </a:outerShdw>
              </a:effectLst>
            </p:spPr>
          </p:pic>
        </p:grpSp>
        <p:sp>
          <p:nvSpPr>
            <p:cNvPr id="274" name="화살표: 오른쪽 273">
              <a:extLst>
                <a:ext uri="{FF2B5EF4-FFF2-40B4-BE49-F238E27FC236}">
                  <a16:creationId xmlns="" xmlns:a16="http://schemas.microsoft.com/office/drawing/2014/main" id="{657AAE4B-DAC7-41CC-BA0E-C0D9816A9E0A}"/>
                </a:ext>
              </a:extLst>
            </p:cNvPr>
            <p:cNvSpPr/>
            <p:nvPr/>
          </p:nvSpPr>
          <p:spPr>
            <a:xfrm>
              <a:off x="7785068" y="2808749"/>
              <a:ext cx="234982" cy="378546"/>
            </a:xfrm>
            <a:prstGeom prst="rightArrow">
              <a:avLst/>
            </a:prstGeom>
            <a:gradFill>
              <a:gsLst>
                <a:gs pos="0">
                  <a:schemeClr val="bg1">
                    <a:lumMod val="65000"/>
                    <a:alpha val="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75" name="Picture 32" descr="https://openclipart.org/image/2400px/svg_to_png/172572/rain.png">
            <a:extLst>
              <a:ext uri="{FF2B5EF4-FFF2-40B4-BE49-F238E27FC236}">
                <a16:creationId xmlns="" xmlns:a16="http://schemas.microsoft.com/office/drawing/2014/main" id="{66A095F9-D6A7-46A6-B596-7516B608A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/>
          <a:stretch/>
        </p:blipFill>
        <p:spPr bwMode="auto">
          <a:xfrm>
            <a:off x="6584707" y="3533774"/>
            <a:ext cx="2760781" cy="176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" name="그룹 244">
            <a:extLst>
              <a:ext uri="{FF2B5EF4-FFF2-40B4-BE49-F238E27FC236}">
                <a16:creationId xmlns="" xmlns:a16="http://schemas.microsoft.com/office/drawing/2014/main" id="{15D34D8C-00C0-4308-BBA0-71BA001BF002}"/>
              </a:ext>
            </a:extLst>
          </p:cNvPr>
          <p:cNvGrpSpPr/>
          <p:nvPr/>
        </p:nvGrpSpPr>
        <p:grpSpPr>
          <a:xfrm>
            <a:off x="7799074" y="3630277"/>
            <a:ext cx="1485900" cy="357436"/>
            <a:chOff x="7532374" y="4354833"/>
            <a:chExt cx="1485900" cy="357436"/>
          </a:xfrm>
        </p:grpSpPr>
        <p:sp>
          <p:nvSpPr>
            <p:cNvPr id="242" name="사각형: 둥근 모서리 241">
              <a:extLst>
                <a:ext uri="{FF2B5EF4-FFF2-40B4-BE49-F238E27FC236}">
                  <a16:creationId xmlns="" xmlns:a16="http://schemas.microsoft.com/office/drawing/2014/main" id="{26E3DC99-DF6B-447D-9B42-419927CE6E28}"/>
                </a:ext>
              </a:extLst>
            </p:cNvPr>
            <p:cNvSpPr/>
            <p:nvPr/>
          </p:nvSpPr>
          <p:spPr>
            <a:xfrm>
              <a:off x="7532374" y="4354833"/>
              <a:ext cx="1485900" cy="357436"/>
            </a:xfrm>
            <a:prstGeom prst="roundRect">
              <a:avLst/>
            </a:prstGeom>
            <a:solidFill>
              <a:srgbClr val="064B5D">
                <a:alpha val="77000"/>
              </a:srgbClr>
            </a:solidFill>
            <a:ln w="635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244" name="제목 2">
              <a:extLst>
                <a:ext uri="{FF2B5EF4-FFF2-40B4-BE49-F238E27FC236}">
                  <a16:creationId xmlns="" xmlns:a16="http://schemas.microsoft.com/office/drawing/2014/main" id="{AD9A78A6-2847-48FD-80CA-8ACDEE848631}"/>
                </a:ext>
              </a:extLst>
            </p:cNvPr>
            <p:cNvSpPr txBox="1">
              <a:spLocks/>
            </p:cNvSpPr>
            <p:nvPr/>
          </p:nvSpPr>
          <p:spPr>
            <a:xfrm>
              <a:off x="7574622" y="4393108"/>
              <a:ext cx="1401404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와이퍼 작동</a:t>
              </a:r>
              <a:endParaRPr lang="en-US" altLang="ko-KR" sz="1200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/>
                <a:latin typeface="+mn-ea"/>
                <a:ea typeface="+mn-ea"/>
              </a:endParaRPr>
            </a:p>
          </p:txBody>
        </p:sp>
      </p:grpSp>
      <p:grpSp>
        <p:nvGrpSpPr>
          <p:cNvPr id="250" name="그룹 249">
            <a:extLst>
              <a:ext uri="{FF2B5EF4-FFF2-40B4-BE49-F238E27FC236}">
                <a16:creationId xmlns="" xmlns:a16="http://schemas.microsoft.com/office/drawing/2014/main" id="{1FBCED7E-6172-49D1-8B60-36F4A9A7501D}"/>
              </a:ext>
            </a:extLst>
          </p:cNvPr>
          <p:cNvGrpSpPr/>
          <p:nvPr/>
        </p:nvGrpSpPr>
        <p:grpSpPr>
          <a:xfrm>
            <a:off x="6524917" y="3630277"/>
            <a:ext cx="940301" cy="357436"/>
            <a:chOff x="6820192" y="4862137"/>
            <a:chExt cx="940301" cy="417654"/>
          </a:xfrm>
        </p:grpSpPr>
        <p:sp>
          <p:nvSpPr>
            <p:cNvPr id="247" name="사각형: 둥근 모서리 246">
              <a:extLst>
                <a:ext uri="{FF2B5EF4-FFF2-40B4-BE49-F238E27FC236}">
                  <a16:creationId xmlns="" xmlns:a16="http://schemas.microsoft.com/office/drawing/2014/main" id="{3D679FAF-F3C9-49A4-9DED-14F1E1BFA29C}"/>
                </a:ext>
              </a:extLst>
            </p:cNvPr>
            <p:cNvSpPr/>
            <p:nvPr/>
          </p:nvSpPr>
          <p:spPr>
            <a:xfrm>
              <a:off x="6820192" y="4862137"/>
              <a:ext cx="940301" cy="417654"/>
            </a:xfrm>
            <a:prstGeom prst="roundRect">
              <a:avLst/>
            </a:prstGeom>
            <a:solidFill>
              <a:srgbClr val="064B5D">
                <a:alpha val="77000"/>
              </a:srgbClr>
            </a:solidFill>
            <a:ln w="635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pic>
          <p:nvPicPr>
            <p:cNvPr id="249" name="그림 248">
              <a:extLst>
                <a:ext uri="{FF2B5EF4-FFF2-40B4-BE49-F238E27FC236}">
                  <a16:creationId xmlns="" xmlns:a16="http://schemas.microsoft.com/office/drawing/2014/main" id="{2AC3C758-C649-48A6-8914-52C6A071A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1" t="4874" r="8237" b="4402"/>
            <a:stretch/>
          </p:blipFill>
          <p:spPr>
            <a:xfrm>
              <a:off x="6839179" y="4881122"/>
              <a:ext cx="304572" cy="379684"/>
            </a:xfrm>
            <a:custGeom>
              <a:avLst/>
              <a:gdLst>
                <a:gd name="connsiteX0" fmla="*/ 53756 w 379685"/>
                <a:gd name="connsiteY0" fmla="*/ 0 h 379685"/>
                <a:gd name="connsiteX1" fmla="*/ 325929 w 379685"/>
                <a:gd name="connsiteY1" fmla="*/ 0 h 379685"/>
                <a:gd name="connsiteX2" fmla="*/ 379685 w 379685"/>
                <a:gd name="connsiteY2" fmla="*/ 53756 h 379685"/>
                <a:gd name="connsiteX3" fmla="*/ 379685 w 379685"/>
                <a:gd name="connsiteY3" fmla="*/ 325929 h 379685"/>
                <a:gd name="connsiteX4" fmla="*/ 325929 w 379685"/>
                <a:gd name="connsiteY4" fmla="*/ 379685 h 379685"/>
                <a:gd name="connsiteX5" fmla="*/ 53756 w 379685"/>
                <a:gd name="connsiteY5" fmla="*/ 379685 h 379685"/>
                <a:gd name="connsiteX6" fmla="*/ 0 w 379685"/>
                <a:gd name="connsiteY6" fmla="*/ 325929 h 379685"/>
                <a:gd name="connsiteX7" fmla="*/ 0 w 379685"/>
                <a:gd name="connsiteY7" fmla="*/ 53756 h 379685"/>
                <a:gd name="connsiteX8" fmla="*/ 53756 w 379685"/>
                <a:gd name="connsiteY8" fmla="*/ 0 h 3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685" h="379685">
                  <a:moveTo>
                    <a:pt x="53756" y="0"/>
                  </a:moveTo>
                  <a:lnTo>
                    <a:pt x="325929" y="0"/>
                  </a:lnTo>
                  <a:cubicBezTo>
                    <a:pt x="355618" y="0"/>
                    <a:pt x="379685" y="24067"/>
                    <a:pt x="379685" y="53756"/>
                  </a:cubicBezTo>
                  <a:lnTo>
                    <a:pt x="379685" y="325929"/>
                  </a:lnTo>
                  <a:cubicBezTo>
                    <a:pt x="379685" y="355618"/>
                    <a:pt x="355618" y="379685"/>
                    <a:pt x="325929" y="379685"/>
                  </a:cubicBezTo>
                  <a:lnTo>
                    <a:pt x="53756" y="379685"/>
                  </a:lnTo>
                  <a:cubicBezTo>
                    <a:pt x="24067" y="379685"/>
                    <a:pt x="0" y="355618"/>
                    <a:pt x="0" y="325929"/>
                  </a:cubicBezTo>
                  <a:lnTo>
                    <a:pt x="0" y="53756"/>
                  </a:lnTo>
                  <a:cubicBezTo>
                    <a:pt x="0" y="24067"/>
                    <a:pt x="24067" y="0"/>
                    <a:pt x="53756" y="0"/>
                  </a:cubicBezTo>
                  <a:close/>
                </a:path>
              </a:pathLst>
            </a:custGeom>
          </p:spPr>
        </p:pic>
      </p:grpSp>
      <p:grpSp>
        <p:nvGrpSpPr>
          <p:cNvPr id="251" name="그룹 250">
            <a:extLst>
              <a:ext uri="{FF2B5EF4-FFF2-40B4-BE49-F238E27FC236}">
                <a16:creationId xmlns="" xmlns:a16="http://schemas.microsoft.com/office/drawing/2014/main" id="{83EE5EDC-E5C1-46E4-BFFD-033597B13B45}"/>
              </a:ext>
            </a:extLst>
          </p:cNvPr>
          <p:cNvGrpSpPr/>
          <p:nvPr/>
        </p:nvGrpSpPr>
        <p:grpSpPr>
          <a:xfrm rot="16200000">
            <a:off x="8459222" y="4129842"/>
            <a:ext cx="403733" cy="47625"/>
            <a:chOff x="3611412" y="5705588"/>
            <a:chExt cx="404982" cy="47625"/>
          </a:xfrm>
        </p:grpSpPr>
        <p:cxnSp>
          <p:nvCxnSpPr>
            <p:cNvPr id="252" name="직선 연결선 251">
              <a:extLst>
                <a:ext uri="{FF2B5EF4-FFF2-40B4-BE49-F238E27FC236}">
                  <a16:creationId xmlns="" xmlns:a16="http://schemas.microsoft.com/office/drawing/2014/main" id="{361990A6-77FE-453B-ABCC-1DF1226FD26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786907" y="5553909"/>
              <a:ext cx="0" cy="350989"/>
            </a:xfrm>
            <a:prstGeom prst="line">
              <a:avLst/>
            </a:prstGeom>
            <a:ln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타원 252">
              <a:extLst>
                <a:ext uri="{FF2B5EF4-FFF2-40B4-BE49-F238E27FC236}">
                  <a16:creationId xmlns="" xmlns:a16="http://schemas.microsoft.com/office/drawing/2014/main" id="{556F44A3-3B48-4493-9C9C-2A634CDF35C3}"/>
                </a:ext>
              </a:extLst>
            </p:cNvPr>
            <p:cNvSpPr/>
            <p:nvPr/>
          </p:nvSpPr>
          <p:spPr>
            <a:xfrm>
              <a:off x="3964006" y="5705588"/>
              <a:ext cx="52388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262" name="제목 2">
            <a:extLst>
              <a:ext uri="{FF2B5EF4-FFF2-40B4-BE49-F238E27FC236}">
                <a16:creationId xmlns="" xmlns:a16="http://schemas.microsoft.com/office/drawing/2014/main" id="{6AAB7050-C387-42EF-AF30-CBA070708C58}"/>
              </a:ext>
            </a:extLst>
          </p:cNvPr>
          <p:cNvSpPr txBox="1">
            <a:spLocks/>
          </p:cNvSpPr>
          <p:nvPr/>
        </p:nvSpPr>
        <p:spPr>
          <a:xfrm>
            <a:off x="6905782" y="3681320"/>
            <a:ext cx="491184" cy="255351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ko-KR" sz="1100" b="1" spc="-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rPr>
              <a:t>Big Data</a:t>
            </a:r>
            <a:endParaRPr lang="en-US" altLang="ko-KR" sz="1100" spc="-5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81" name="사각형: 둥근 모서리 280">
            <a:extLst>
              <a:ext uri="{FF2B5EF4-FFF2-40B4-BE49-F238E27FC236}">
                <a16:creationId xmlns="" xmlns:a16="http://schemas.microsoft.com/office/drawing/2014/main" id="{8AD0B699-7DDD-4111-B34D-1E3EB298EC54}"/>
              </a:ext>
            </a:extLst>
          </p:cNvPr>
          <p:cNvSpPr/>
          <p:nvPr/>
        </p:nvSpPr>
        <p:spPr>
          <a:xfrm>
            <a:off x="7998339" y="4292640"/>
            <a:ext cx="473011" cy="475748"/>
          </a:xfrm>
          <a:prstGeom prst="roundRect">
            <a:avLst>
              <a:gd name="adj" fmla="val 50000"/>
            </a:avLst>
          </a:prstGeom>
          <a:solidFill>
            <a:srgbClr val="064B5D">
              <a:alpha val="50000"/>
            </a:srgbClr>
          </a:solidFill>
          <a:ln w="6350">
            <a:solidFill>
              <a:srgbClr val="064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283" name="그룹 282">
            <a:extLst>
              <a:ext uri="{FF2B5EF4-FFF2-40B4-BE49-F238E27FC236}">
                <a16:creationId xmlns="" xmlns:a16="http://schemas.microsoft.com/office/drawing/2014/main" id="{908D650D-2C97-459F-BD4F-50CDBD4E25F8}"/>
              </a:ext>
            </a:extLst>
          </p:cNvPr>
          <p:cNvGrpSpPr/>
          <p:nvPr/>
        </p:nvGrpSpPr>
        <p:grpSpPr>
          <a:xfrm>
            <a:off x="417134" y="1826681"/>
            <a:ext cx="223422" cy="223422"/>
            <a:chOff x="417134" y="1826681"/>
            <a:chExt cx="223422" cy="223422"/>
          </a:xfrm>
        </p:grpSpPr>
        <p:sp>
          <p:nvSpPr>
            <p:cNvPr id="284" name="사각형: 둥근 모서리 283">
              <a:extLst>
                <a:ext uri="{FF2B5EF4-FFF2-40B4-BE49-F238E27FC236}">
                  <a16:creationId xmlns="" xmlns:a16="http://schemas.microsoft.com/office/drawing/2014/main" id="{1F60DCCD-11C5-4109-8599-D9B6EC691127}"/>
                </a:ext>
              </a:extLst>
            </p:cNvPr>
            <p:cNvSpPr/>
            <p:nvPr/>
          </p:nvSpPr>
          <p:spPr>
            <a:xfrm>
              <a:off x="417134" y="1826681"/>
              <a:ext cx="223422" cy="223422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85" name="그래픽 284">
              <a:extLst>
                <a:ext uri="{FF2B5EF4-FFF2-40B4-BE49-F238E27FC236}">
                  <a16:creationId xmlns="" xmlns:a16="http://schemas.microsoft.com/office/drawing/2014/main" id="{2F4636D0-D1F5-4A1B-BCAE-A5D7D4717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6435" y="1865861"/>
              <a:ext cx="160527" cy="145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43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56763F0A-8C02-45C1-8F44-017AA0A364EB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내용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="" xmlns:a16="http://schemas.microsoft.com/office/drawing/2014/main" id="{7AE67923-E398-47DC-AC2E-37F6687F99B9}"/>
              </a:ext>
            </a:extLst>
          </p:cNvPr>
          <p:cNvGrpSpPr/>
          <p:nvPr/>
        </p:nvGrpSpPr>
        <p:grpSpPr>
          <a:xfrm>
            <a:off x="414445" y="1242482"/>
            <a:ext cx="5572294" cy="353943"/>
            <a:chOff x="414445" y="1678863"/>
            <a:chExt cx="5572294" cy="353943"/>
          </a:xfrm>
        </p:grpSpPr>
        <p:grpSp>
          <p:nvGrpSpPr>
            <p:cNvPr id="51" name="그룹 50">
              <a:extLst>
                <a:ext uri="{FF2B5EF4-FFF2-40B4-BE49-F238E27FC236}">
                  <a16:creationId xmlns="" xmlns:a16="http://schemas.microsoft.com/office/drawing/2014/main" id="{5076B334-31B4-45FE-8CEE-4C032529B162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57" name="자유형 41">
                <a:extLst>
                  <a:ext uri="{FF2B5EF4-FFF2-40B4-BE49-F238E27FC236}">
                    <a16:creationId xmlns="" xmlns:a16="http://schemas.microsoft.com/office/drawing/2014/main" id="{3B064BE3-86A7-46FB-B618-B3037B3FB11B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58" name="자유형 42">
                <a:extLst>
                  <a:ext uri="{FF2B5EF4-FFF2-40B4-BE49-F238E27FC236}">
                    <a16:creationId xmlns="" xmlns:a16="http://schemas.microsoft.com/office/drawing/2014/main" id="{0918C5DD-3B9E-4C6D-A72A-4F24F77F6AA5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508B4C3E-B6EA-4C31-A0C3-930798CB6CA7}"/>
                </a:ext>
              </a:extLst>
            </p:cNvPr>
            <p:cNvSpPr txBox="1"/>
            <p:nvPr/>
          </p:nvSpPr>
          <p:spPr>
            <a:xfrm>
              <a:off x="585580" y="1678863"/>
              <a:ext cx="5401159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4-5. 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차년도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_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레인센서 강우산정 알고리즘 고도화 및 검증</a:t>
              </a:r>
            </a:p>
          </p:txBody>
        </p:sp>
      </p:grpSp>
      <p:sp>
        <p:nvSpPr>
          <p:cNvPr id="65" name="제목 2">
            <a:extLst>
              <a:ext uri="{FF2B5EF4-FFF2-40B4-BE49-F238E27FC236}">
                <a16:creationId xmlns="" xmlns:a16="http://schemas.microsoft.com/office/drawing/2014/main" id="{392726AD-94A1-4B56-871D-8D1B5F8854D9}"/>
              </a:ext>
            </a:extLst>
          </p:cNvPr>
          <p:cNvSpPr txBox="1">
            <a:spLocks/>
          </p:cNvSpPr>
          <p:nvPr/>
        </p:nvSpPr>
        <p:spPr>
          <a:xfrm>
            <a:off x="638572" y="1786292"/>
            <a:ext cx="1924447" cy="308975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sz="16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세부 </a:t>
            </a:r>
            <a:r>
              <a:rPr lang="ko-KR" altLang="en-US" sz="16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개발 내용 </a:t>
            </a:r>
          </a:p>
        </p:txBody>
      </p:sp>
      <p:cxnSp>
        <p:nvCxnSpPr>
          <p:cNvPr id="68" name="직선 연결선 67">
            <a:extLst>
              <a:ext uri="{FF2B5EF4-FFF2-40B4-BE49-F238E27FC236}">
                <a16:creationId xmlns="" xmlns:a16="http://schemas.microsoft.com/office/drawing/2014/main" id="{9634E02E-B81D-4CA5-B937-2CAB0048D710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직사각형 121">
            <a:extLst>
              <a:ext uri="{FF2B5EF4-FFF2-40B4-BE49-F238E27FC236}">
                <a16:creationId xmlns="" xmlns:a16="http://schemas.microsoft.com/office/drawing/2014/main" id="{3FCC58D1-E1A6-41BA-A676-B01DE84B970B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" name="직각 삼각형 122">
            <a:extLst>
              <a:ext uri="{FF2B5EF4-FFF2-40B4-BE49-F238E27FC236}">
                <a16:creationId xmlns="" xmlns:a16="http://schemas.microsoft.com/office/drawing/2014/main" id="{5DD2B942-0483-4DF5-862B-49FD441FC935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="" xmlns:a16="http://schemas.microsoft.com/office/drawing/2014/main" id="{E45FDD4F-D330-4B36-A8E1-A85F801E2F3B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00000">
                <a:srgbClr val="0A75B4"/>
              </a:gs>
              <a:gs pos="13000">
                <a:srgbClr val="1F618C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4" name="직사각형 133">
            <a:extLst>
              <a:ext uri="{FF2B5EF4-FFF2-40B4-BE49-F238E27FC236}">
                <a16:creationId xmlns="" xmlns:a16="http://schemas.microsoft.com/office/drawing/2014/main" id="{D1F04B22-73B8-4A1E-9A0C-29714E552704}"/>
              </a:ext>
            </a:extLst>
          </p:cNvPr>
          <p:cNvSpPr/>
          <p:nvPr/>
        </p:nvSpPr>
        <p:spPr>
          <a:xfrm>
            <a:off x="3716445" y="2247900"/>
            <a:ext cx="5757755" cy="4092080"/>
          </a:xfrm>
          <a:prstGeom prst="rect">
            <a:avLst/>
          </a:prstGeom>
          <a:solidFill>
            <a:srgbClr val="064B5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grpSp>
        <p:nvGrpSpPr>
          <p:cNvPr id="151" name="그룹 150">
            <a:extLst>
              <a:ext uri="{FF2B5EF4-FFF2-40B4-BE49-F238E27FC236}">
                <a16:creationId xmlns="" xmlns:a16="http://schemas.microsoft.com/office/drawing/2014/main" id="{0B82BD56-F279-46D1-8ACB-56AE4F62AFB9}"/>
              </a:ext>
            </a:extLst>
          </p:cNvPr>
          <p:cNvGrpSpPr/>
          <p:nvPr/>
        </p:nvGrpSpPr>
        <p:grpSpPr>
          <a:xfrm>
            <a:off x="413449" y="4416695"/>
            <a:ext cx="2850392" cy="486918"/>
            <a:chOff x="443327" y="3326489"/>
            <a:chExt cx="1946855" cy="333602"/>
          </a:xfrm>
        </p:grpSpPr>
        <p:sp>
          <p:nvSpPr>
            <p:cNvPr id="152" name="사각형: 잘린 대각선 방향 모서리 151">
              <a:extLst>
                <a:ext uri="{FF2B5EF4-FFF2-40B4-BE49-F238E27FC236}">
                  <a16:creationId xmlns="" xmlns:a16="http://schemas.microsoft.com/office/drawing/2014/main" id="{D7344D02-F2A5-4955-958D-AD0D7CF0C75E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 w="635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100" b="1" dirty="0"/>
            </a:p>
          </p:txBody>
        </p:sp>
        <p:sp>
          <p:nvSpPr>
            <p:cNvPr id="153" name="제목 2">
              <a:extLst>
                <a:ext uri="{FF2B5EF4-FFF2-40B4-BE49-F238E27FC236}">
                  <a16:creationId xmlns="" xmlns:a16="http://schemas.microsoft.com/office/drawing/2014/main" id="{EEC56BF9-FE57-4B9A-B920-5C5243617C14}"/>
                </a:ext>
              </a:extLst>
            </p:cNvPr>
            <p:cNvSpPr txBox="1">
              <a:spLocks/>
            </p:cNvSpPr>
            <p:nvPr/>
          </p:nvSpPr>
          <p:spPr>
            <a:xfrm>
              <a:off x="530217" y="3352169"/>
              <a:ext cx="1773075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sz="1100" spc="-3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Big data</a:t>
              </a:r>
              <a:r>
                <a:rPr lang="ko-KR" altLang="en-US" sz="1100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처리 기법을 통한 </a:t>
              </a:r>
            </a:p>
            <a:p>
              <a:pPr algn="ctr"/>
              <a:r>
                <a:rPr lang="ko-KR" altLang="en-US" sz="1100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강우자료 생산 및 검증</a:t>
              </a:r>
            </a:p>
          </p:txBody>
        </p:sp>
      </p:grpSp>
      <p:grpSp>
        <p:nvGrpSpPr>
          <p:cNvPr id="158" name="그룹 157">
            <a:extLst>
              <a:ext uri="{FF2B5EF4-FFF2-40B4-BE49-F238E27FC236}">
                <a16:creationId xmlns="" xmlns:a16="http://schemas.microsoft.com/office/drawing/2014/main" id="{4B5A0A89-A276-4CED-AB1F-D1F2560C62A1}"/>
              </a:ext>
            </a:extLst>
          </p:cNvPr>
          <p:cNvGrpSpPr/>
          <p:nvPr/>
        </p:nvGrpSpPr>
        <p:grpSpPr>
          <a:xfrm>
            <a:off x="413449" y="5862558"/>
            <a:ext cx="2850392" cy="486918"/>
            <a:chOff x="443327" y="3326489"/>
            <a:chExt cx="1946855" cy="333602"/>
          </a:xfrm>
        </p:grpSpPr>
        <p:sp>
          <p:nvSpPr>
            <p:cNvPr id="159" name="사각형: 잘린 대각선 방향 모서리 158">
              <a:extLst>
                <a:ext uri="{FF2B5EF4-FFF2-40B4-BE49-F238E27FC236}">
                  <a16:creationId xmlns="" xmlns:a16="http://schemas.microsoft.com/office/drawing/2014/main" id="{AAAB6316-F5C5-4078-9177-2C55F5394EC5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19A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100" dirty="0"/>
            </a:p>
          </p:txBody>
        </p:sp>
        <p:sp>
          <p:nvSpPr>
            <p:cNvPr id="160" name="제목 2">
              <a:extLst>
                <a:ext uri="{FF2B5EF4-FFF2-40B4-BE49-F238E27FC236}">
                  <a16:creationId xmlns="" xmlns:a16="http://schemas.microsoft.com/office/drawing/2014/main" id="{A8231445-B5AA-46BC-B24A-1878BCDD1913}"/>
                </a:ext>
              </a:extLst>
            </p:cNvPr>
            <p:cNvSpPr txBox="1">
              <a:spLocks/>
            </p:cNvSpPr>
            <p:nvPr/>
          </p:nvSpPr>
          <p:spPr>
            <a:xfrm>
              <a:off x="530217" y="3352169"/>
              <a:ext cx="1773075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1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레인센서정보와 </a:t>
              </a:r>
              <a:r>
                <a:rPr lang="en-US" altLang="ko-KR" sz="1100" b="1" spc="-3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Big data</a:t>
              </a:r>
              <a:r>
                <a:rPr lang="ko-KR" altLang="en-US" sz="11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처리 분석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="" xmlns:a16="http://schemas.microsoft.com/office/drawing/2014/main" id="{9F916F76-89FF-4FE8-B2AB-C6B35296A451}"/>
              </a:ext>
            </a:extLst>
          </p:cNvPr>
          <p:cNvGrpSpPr/>
          <p:nvPr/>
        </p:nvGrpSpPr>
        <p:grpSpPr>
          <a:xfrm>
            <a:off x="410866" y="2247900"/>
            <a:ext cx="2855557" cy="3378644"/>
            <a:chOff x="410866" y="2235200"/>
            <a:chExt cx="2855557" cy="3389106"/>
          </a:xfrm>
        </p:grpSpPr>
        <p:grpSp>
          <p:nvGrpSpPr>
            <p:cNvPr id="20" name="그룹 19">
              <a:extLst>
                <a:ext uri="{FF2B5EF4-FFF2-40B4-BE49-F238E27FC236}">
                  <a16:creationId xmlns="" xmlns:a16="http://schemas.microsoft.com/office/drawing/2014/main" id="{0F41EAA5-C8D6-42E7-85DB-952E16A59023}"/>
                </a:ext>
              </a:extLst>
            </p:cNvPr>
            <p:cNvGrpSpPr/>
            <p:nvPr/>
          </p:nvGrpSpPr>
          <p:grpSpPr>
            <a:xfrm>
              <a:off x="413449" y="2235200"/>
              <a:ext cx="2850392" cy="488426"/>
              <a:chOff x="422974" y="2235200"/>
              <a:chExt cx="2850392" cy="488426"/>
            </a:xfrm>
          </p:grpSpPr>
          <p:grpSp>
            <p:nvGrpSpPr>
              <p:cNvPr id="142" name="그룹 141">
                <a:extLst>
                  <a:ext uri="{FF2B5EF4-FFF2-40B4-BE49-F238E27FC236}">
                    <a16:creationId xmlns="" xmlns:a16="http://schemas.microsoft.com/office/drawing/2014/main" id="{74A8FB2F-E6C2-4393-8B3F-9BE90A043DAA}"/>
                  </a:ext>
                </a:extLst>
              </p:cNvPr>
              <p:cNvGrpSpPr/>
              <p:nvPr/>
            </p:nvGrpSpPr>
            <p:grpSpPr>
              <a:xfrm>
                <a:off x="422974" y="2235200"/>
                <a:ext cx="2850392" cy="488426"/>
                <a:chOff x="443327" y="3326489"/>
                <a:chExt cx="1946855" cy="333602"/>
              </a:xfrm>
            </p:grpSpPr>
            <p:sp>
              <p:nvSpPr>
                <p:cNvPr id="143" name="사각형: 잘린 대각선 방향 모서리 142">
                  <a:extLst>
                    <a:ext uri="{FF2B5EF4-FFF2-40B4-BE49-F238E27FC236}">
                      <a16:creationId xmlns="" xmlns:a16="http://schemas.microsoft.com/office/drawing/2014/main" id="{2A4F6F05-E0DF-4F1A-A423-F50281521D28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 w="6350">
                  <a:solidFill>
                    <a:srgbClr val="064B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100" b="1" dirty="0"/>
                </a:p>
              </p:txBody>
            </p:sp>
            <p:sp>
              <p:nvSpPr>
                <p:cNvPr id="144" name="제목 2">
                  <a:extLst>
                    <a:ext uri="{FF2B5EF4-FFF2-40B4-BE49-F238E27FC236}">
                      <a16:creationId xmlns="" xmlns:a16="http://schemas.microsoft.com/office/drawing/2014/main" id="{A12B0052-A8E0-4CDB-8A33-449E0DCF64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30217" y="3352169"/>
                  <a:ext cx="1773075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>
                    <a:lnSpc>
                      <a:spcPts val="1500"/>
                    </a:lnSpc>
                  </a:pPr>
                  <a:r>
                    <a:rPr lang="ko-KR" altLang="en-US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강우 시 레인센서 강우정보 생산</a:t>
                  </a:r>
                  <a:r>
                    <a:rPr lang="en-US" altLang="ko-KR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/>
                  </a:r>
                  <a:br>
                    <a:rPr lang="en-US" altLang="ko-KR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</a:br>
                  <a:r>
                    <a:rPr lang="ko-KR" altLang="en-US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및 지상강우자료 수집</a:t>
                  </a:r>
                </a:p>
              </p:txBody>
            </p:sp>
          </p:grpSp>
          <p:cxnSp>
            <p:nvCxnSpPr>
              <p:cNvPr id="161" name="직선 연결선 160">
                <a:extLst>
                  <a:ext uri="{FF2B5EF4-FFF2-40B4-BE49-F238E27FC236}">
                    <a16:creationId xmlns="" xmlns:a16="http://schemas.microsoft.com/office/drawing/2014/main" id="{23A71625-62DA-4A64-B4EB-7B6D7F3E5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272362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18">
              <a:extLst>
                <a:ext uri="{FF2B5EF4-FFF2-40B4-BE49-F238E27FC236}">
                  <a16:creationId xmlns="" xmlns:a16="http://schemas.microsoft.com/office/drawing/2014/main" id="{03DD8543-B543-4874-9706-3AC8AB38B650}"/>
                </a:ext>
              </a:extLst>
            </p:cNvPr>
            <p:cNvGrpSpPr/>
            <p:nvPr/>
          </p:nvGrpSpPr>
          <p:grpSpPr>
            <a:xfrm>
              <a:off x="413449" y="2960370"/>
              <a:ext cx="2850392" cy="488426"/>
              <a:chOff x="422974" y="2964180"/>
              <a:chExt cx="2850392" cy="488426"/>
            </a:xfrm>
          </p:grpSpPr>
          <p:grpSp>
            <p:nvGrpSpPr>
              <p:cNvPr id="145" name="그룹 144">
                <a:extLst>
                  <a:ext uri="{FF2B5EF4-FFF2-40B4-BE49-F238E27FC236}">
                    <a16:creationId xmlns="" xmlns:a16="http://schemas.microsoft.com/office/drawing/2014/main" id="{196288D5-4985-4F25-B35E-C6BC5A54A98D}"/>
                  </a:ext>
                </a:extLst>
              </p:cNvPr>
              <p:cNvGrpSpPr/>
              <p:nvPr/>
            </p:nvGrpSpPr>
            <p:grpSpPr>
              <a:xfrm>
                <a:off x="422974" y="2964180"/>
                <a:ext cx="2850392" cy="488426"/>
                <a:chOff x="443327" y="3326489"/>
                <a:chExt cx="1946855" cy="333602"/>
              </a:xfrm>
            </p:grpSpPr>
            <p:sp>
              <p:nvSpPr>
                <p:cNvPr id="146" name="사각형: 잘린 대각선 방향 모서리 145">
                  <a:extLst>
                    <a:ext uri="{FF2B5EF4-FFF2-40B4-BE49-F238E27FC236}">
                      <a16:creationId xmlns="" xmlns:a16="http://schemas.microsoft.com/office/drawing/2014/main" id="{EE3C182B-3B21-4762-A5C7-2B8EFBFD9E72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 w="6350">
                  <a:solidFill>
                    <a:srgbClr val="064B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100" b="1" dirty="0"/>
                </a:p>
              </p:txBody>
            </p:sp>
            <p:sp>
              <p:nvSpPr>
                <p:cNvPr id="147" name="제목 2">
                  <a:extLst>
                    <a:ext uri="{FF2B5EF4-FFF2-40B4-BE49-F238E27FC236}">
                      <a16:creationId xmlns="" xmlns:a16="http://schemas.microsoft.com/office/drawing/2014/main" id="{DC4608B9-BD8E-4082-BE88-EAE38041556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4078" y="3352169"/>
                  <a:ext cx="1465351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>
                    <a:lnSpc>
                      <a:spcPts val="1500"/>
                    </a:lnSpc>
                  </a:pPr>
                  <a:r>
                    <a:rPr lang="ko-KR" altLang="en-US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실제 강우정보와 딥러닝을 이용한 </a:t>
                  </a:r>
                </a:p>
                <a:p>
                  <a:pPr algn="ctr">
                    <a:lnSpc>
                      <a:spcPts val="1500"/>
                    </a:lnSpc>
                  </a:pPr>
                  <a:r>
                    <a:rPr lang="ko-KR" altLang="en-US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강우산정 알고리즘 고도화</a:t>
                  </a:r>
                </a:p>
              </p:txBody>
            </p:sp>
          </p:grpSp>
          <p:cxnSp>
            <p:nvCxnSpPr>
              <p:cNvPr id="162" name="직선 연결선 161">
                <a:extLst>
                  <a:ext uri="{FF2B5EF4-FFF2-40B4-BE49-F238E27FC236}">
                    <a16:creationId xmlns="" xmlns:a16="http://schemas.microsoft.com/office/drawing/2014/main" id="{DDEA3F62-4CE5-4815-B13E-6F72FEF59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345260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그룹 17">
              <a:extLst>
                <a:ext uri="{FF2B5EF4-FFF2-40B4-BE49-F238E27FC236}">
                  <a16:creationId xmlns="" xmlns:a16="http://schemas.microsoft.com/office/drawing/2014/main" id="{6016F464-989C-4870-A013-399EAEDB6E6B}"/>
                </a:ext>
              </a:extLst>
            </p:cNvPr>
            <p:cNvGrpSpPr/>
            <p:nvPr/>
          </p:nvGrpSpPr>
          <p:grpSpPr>
            <a:xfrm>
              <a:off x="413449" y="3685540"/>
              <a:ext cx="2850392" cy="1212976"/>
              <a:chOff x="422974" y="3693160"/>
              <a:chExt cx="2850392" cy="1212976"/>
            </a:xfrm>
          </p:grpSpPr>
          <p:grpSp>
            <p:nvGrpSpPr>
              <p:cNvPr id="148" name="그룹 147">
                <a:extLst>
                  <a:ext uri="{FF2B5EF4-FFF2-40B4-BE49-F238E27FC236}">
                    <a16:creationId xmlns="" xmlns:a16="http://schemas.microsoft.com/office/drawing/2014/main" id="{6ABDF0A6-7705-4686-A6EC-BAC9729A1CF4}"/>
                  </a:ext>
                </a:extLst>
              </p:cNvPr>
              <p:cNvGrpSpPr/>
              <p:nvPr/>
            </p:nvGrpSpPr>
            <p:grpSpPr>
              <a:xfrm>
                <a:off x="422974" y="3693160"/>
                <a:ext cx="2850392" cy="488426"/>
                <a:chOff x="443327" y="3326489"/>
                <a:chExt cx="1946855" cy="333602"/>
              </a:xfrm>
            </p:grpSpPr>
            <p:sp>
              <p:nvSpPr>
                <p:cNvPr id="149" name="사각형: 잘린 대각선 방향 모서리 148">
                  <a:extLst>
                    <a:ext uri="{FF2B5EF4-FFF2-40B4-BE49-F238E27FC236}">
                      <a16:creationId xmlns="" xmlns:a16="http://schemas.microsoft.com/office/drawing/2014/main" id="{EDE8DEC9-A6D7-42CE-8FC2-867D45E6192E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rgbClr val="19A2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100" dirty="0"/>
                </a:p>
              </p:txBody>
            </p:sp>
            <p:sp>
              <p:nvSpPr>
                <p:cNvPr id="150" name="제목 2">
                  <a:extLst>
                    <a:ext uri="{FF2B5EF4-FFF2-40B4-BE49-F238E27FC236}">
                      <a16:creationId xmlns="" xmlns:a16="http://schemas.microsoft.com/office/drawing/2014/main" id="{54233ED0-5526-4823-985B-3B321A67D16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30217" y="3352169"/>
                  <a:ext cx="1773075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>
                    <a:spcBef>
                      <a:spcPts val="0"/>
                    </a:spcBef>
                  </a:pPr>
                  <a:r>
                    <a:rPr lang="ko-KR" altLang="en-US" sz="1100" b="1" spc="-15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76200" dist="38100" dir="2700000" algn="tl">
                          <a:srgbClr val="000000">
                            <a:alpha val="25000"/>
                          </a:srgbClr>
                        </a:outerShdw>
                      </a:effectLst>
                      <a:latin typeface="+mn-ea"/>
                      <a:ea typeface="+mn-ea"/>
                    </a:rPr>
                    <a:t>실외 강우실험을 통한 </a:t>
                  </a:r>
                  <a:r>
                    <a:rPr lang="en-US" altLang="ko-KR" sz="1100" b="1" spc="-3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76200" dist="38100" dir="2700000" algn="tl">
                          <a:srgbClr val="000000">
                            <a:alpha val="25000"/>
                          </a:srgbClr>
                        </a:outerShdw>
                      </a:effectLst>
                      <a:latin typeface="+mn-ea"/>
                      <a:ea typeface="+mn-ea"/>
                    </a:rPr>
                    <a:t>Data</a:t>
                  </a:r>
                  <a:r>
                    <a:rPr lang="en-US" altLang="ko-KR" sz="1100" b="1" spc="-15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76200" dist="38100" dir="2700000" algn="tl">
                          <a:srgbClr val="000000">
                            <a:alpha val="25000"/>
                          </a:srgbClr>
                        </a:outerShdw>
                      </a:effectLst>
                      <a:latin typeface="+mn-ea"/>
                      <a:ea typeface="+mn-ea"/>
                    </a:rPr>
                    <a:t> </a:t>
                  </a:r>
                  <a:r>
                    <a:rPr lang="ko-KR" altLang="en-US" sz="1100" b="1" spc="-150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76200" dist="38100" dir="2700000" algn="tl">
                          <a:srgbClr val="000000">
                            <a:alpha val="25000"/>
                          </a:srgbClr>
                        </a:outerShdw>
                      </a:effectLst>
                      <a:latin typeface="+mn-ea"/>
                      <a:ea typeface="+mn-ea"/>
                    </a:rPr>
                    <a:t>검증</a:t>
                  </a:r>
                </a:p>
              </p:txBody>
            </p:sp>
          </p:grpSp>
          <p:cxnSp>
            <p:nvCxnSpPr>
              <p:cNvPr id="163" name="직선 연결선 162">
                <a:extLst>
                  <a:ext uri="{FF2B5EF4-FFF2-40B4-BE49-F238E27FC236}">
                    <a16:creationId xmlns="" xmlns:a16="http://schemas.microsoft.com/office/drawing/2014/main" id="{E193D20F-9A9C-4940-A15F-91D899BC4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490613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그룹 16">
              <a:extLst>
                <a:ext uri="{FF2B5EF4-FFF2-40B4-BE49-F238E27FC236}">
                  <a16:creationId xmlns="" xmlns:a16="http://schemas.microsoft.com/office/drawing/2014/main" id="{9D6E129F-C754-4AB4-9C5A-25D4F0307CEA}"/>
                </a:ext>
              </a:extLst>
            </p:cNvPr>
            <p:cNvGrpSpPr/>
            <p:nvPr/>
          </p:nvGrpSpPr>
          <p:grpSpPr>
            <a:xfrm>
              <a:off x="410866" y="5135880"/>
              <a:ext cx="2855557" cy="488426"/>
              <a:chOff x="420391" y="5151120"/>
              <a:chExt cx="2855557" cy="488426"/>
            </a:xfrm>
          </p:grpSpPr>
          <p:grpSp>
            <p:nvGrpSpPr>
              <p:cNvPr id="154" name="그룹 153">
                <a:extLst>
                  <a:ext uri="{FF2B5EF4-FFF2-40B4-BE49-F238E27FC236}">
                    <a16:creationId xmlns="" xmlns:a16="http://schemas.microsoft.com/office/drawing/2014/main" id="{24E22834-B55E-4559-AB54-E6E2EC542CAA}"/>
                  </a:ext>
                </a:extLst>
              </p:cNvPr>
              <p:cNvGrpSpPr/>
              <p:nvPr/>
            </p:nvGrpSpPr>
            <p:grpSpPr>
              <a:xfrm>
                <a:off x="420391" y="5151120"/>
                <a:ext cx="2855557" cy="488426"/>
                <a:chOff x="441563" y="3326489"/>
                <a:chExt cx="1950383" cy="333602"/>
              </a:xfrm>
            </p:grpSpPr>
            <p:sp>
              <p:nvSpPr>
                <p:cNvPr id="156" name="사각형: 잘린 대각선 방향 모서리 155">
                  <a:extLst>
                    <a:ext uri="{FF2B5EF4-FFF2-40B4-BE49-F238E27FC236}">
                      <a16:creationId xmlns="" xmlns:a16="http://schemas.microsoft.com/office/drawing/2014/main" id="{FC24DD64-3B82-400D-9F04-4FB4B8DF66EC}"/>
                    </a:ext>
                  </a:extLst>
                </p:cNvPr>
                <p:cNvSpPr/>
                <p:nvPr/>
              </p:nvSpPr>
              <p:spPr>
                <a:xfrm>
                  <a:off x="443327" y="3326489"/>
                  <a:ext cx="1946855" cy="333602"/>
                </a:xfrm>
                <a:prstGeom prst="snip2Diag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 w="6350">
                  <a:solidFill>
                    <a:srgbClr val="064B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100" b="1" dirty="0"/>
                </a:p>
              </p:txBody>
            </p:sp>
            <p:sp>
              <p:nvSpPr>
                <p:cNvPr id="157" name="제목 2">
                  <a:extLst>
                    <a:ext uri="{FF2B5EF4-FFF2-40B4-BE49-F238E27FC236}">
                      <a16:creationId xmlns="" xmlns:a16="http://schemas.microsoft.com/office/drawing/2014/main" id="{9F55FDA7-491B-46B3-9E38-EEAB91988A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1563" y="3352169"/>
                  <a:ext cx="1950383" cy="28088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>
                    <a:lnSpc>
                      <a:spcPts val="1500"/>
                    </a:lnSpc>
                  </a:pPr>
                  <a:r>
                    <a:rPr lang="ko-KR" altLang="en-US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강우량 실제차량 테스트를 통한 레인센서 </a:t>
                  </a:r>
                </a:p>
                <a:p>
                  <a:pPr algn="ctr">
                    <a:lnSpc>
                      <a:spcPts val="1500"/>
                    </a:lnSpc>
                  </a:pPr>
                  <a:r>
                    <a:rPr lang="ko-KR" altLang="en-US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빅데이터 획득 및 검증</a:t>
                  </a:r>
                  <a:r>
                    <a:rPr lang="en-US" altLang="ko-KR" sz="1100" spc="-15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, </a:t>
                  </a:r>
                  <a:r>
                    <a:rPr lang="en-US" altLang="ko-KR" sz="1100" spc="-3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+mn-ea"/>
                      <a:ea typeface="+mn-ea"/>
                    </a:rPr>
                    <a:t>Data Visualization</a:t>
                  </a:r>
                </a:p>
              </p:txBody>
            </p:sp>
          </p:grpSp>
          <p:cxnSp>
            <p:nvCxnSpPr>
              <p:cNvPr id="167" name="직선 연결선 166">
                <a:extLst>
                  <a:ext uri="{FF2B5EF4-FFF2-40B4-BE49-F238E27FC236}">
                    <a16:creationId xmlns="" xmlns:a16="http://schemas.microsoft.com/office/drawing/2014/main" id="{7CFD3FAC-026F-4790-8DAD-F32E84C13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" y="5639546"/>
                <a:ext cx="2838450" cy="0"/>
              </a:xfrm>
              <a:prstGeom prst="line">
                <a:avLst/>
              </a:prstGeom>
              <a:ln w="25400">
                <a:solidFill>
                  <a:srgbClr val="064B5D">
                    <a:alpha val="80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직선 연결선 186">
            <a:extLst>
              <a:ext uri="{FF2B5EF4-FFF2-40B4-BE49-F238E27FC236}">
                <a16:creationId xmlns="" xmlns:a16="http://schemas.microsoft.com/office/drawing/2014/main" id="{C3C9451C-979A-4767-B2CD-151D05A3D582}"/>
              </a:ext>
            </a:extLst>
          </p:cNvPr>
          <p:cNvCxnSpPr>
            <a:cxnSpLocks/>
          </p:cNvCxnSpPr>
          <p:nvPr/>
        </p:nvCxnSpPr>
        <p:spPr>
          <a:xfrm flipV="1">
            <a:off x="3488699" y="2260561"/>
            <a:ext cx="0" cy="405462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그룹 187">
            <a:extLst>
              <a:ext uri="{FF2B5EF4-FFF2-40B4-BE49-F238E27FC236}">
                <a16:creationId xmlns="" xmlns:a16="http://schemas.microsoft.com/office/drawing/2014/main" id="{A314EC28-8188-44E3-BC03-4A14F848B504}"/>
              </a:ext>
            </a:extLst>
          </p:cNvPr>
          <p:cNvGrpSpPr/>
          <p:nvPr/>
        </p:nvGrpSpPr>
        <p:grpSpPr>
          <a:xfrm>
            <a:off x="3790210" y="2327031"/>
            <a:ext cx="5610224" cy="335949"/>
            <a:chOff x="443327" y="3326489"/>
            <a:chExt cx="1946855" cy="333602"/>
          </a:xfrm>
        </p:grpSpPr>
        <p:sp>
          <p:nvSpPr>
            <p:cNvPr id="189" name="사각형: 잘린 대각선 방향 모서리 188">
              <a:extLst>
                <a:ext uri="{FF2B5EF4-FFF2-40B4-BE49-F238E27FC236}">
                  <a16:creationId xmlns="" xmlns:a16="http://schemas.microsoft.com/office/drawing/2014/main" id="{2C72CA71-247B-41DD-B4A0-7EFF83928520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90" name="제목 2">
              <a:extLst>
                <a:ext uri="{FF2B5EF4-FFF2-40B4-BE49-F238E27FC236}">
                  <a16:creationId xmlns="" xmlns:a16="http://schemas.microsoft.com/office/drawing/2014/main" id="{9E34FCA1-F943-4BE8-A53A-898D81C064ED}"/>
                </a:ext>
              </a:extLst>
            </p:cNvPr>
            <p:cNvSpPr txBox="1">
              <a:spLocks/>
            </p:cNvSpPr>
            <p:nvPr/>
          </p:nvSpPr>
          <p:spPr>
            <a:xfrm>
              <a:off x="684078" y="3352169"/>
              <a:ext cx="1465351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강원대 강우실험 관측차량 및 딥러닝 적용 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(</a:t>
              </a:r>
              <a:r>
                <a:rPr lang="ko-KR" altLang="en-US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안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)</a:t>
              </a:r>
            </a:p>
          </p:txBody>
        </p:sp>
      </p:grpSp>
      <p:grpSp>
        <p:nvGrpSpPr>
          <p:cNvPr id="209" name="그룹 208">
            <a:extLst>
              <a:ext uri="{FF2B5EF4-FFF2-40B4-BE49-F238E27FC236}">
                <a16:creationId xmlns="" xmlns:a16="http://schemas.microsoft.com/office/drawing/2014/main" id="{4E38B37C-F951-43E3-B170-850D2B000BE6}"/>
              </a:ext>
            </a:extLst>
          </p:cNvPr>
          <p:cNvGrpSpPr/>
          <p:nvPr/>
        </p:nvGrpSpPr>
        <p:grpSpPr>
          <a:xfrm>
            <a:off x="3790210" y="4359177"/>
            <a:ext cx="5610224" cy="335949"/>
            <a:chOff x="443327" y="3326489"/>
            <a:chExt cx="1946855" cy="333602"/>
          </a:xfrm>
        </p:grpSpPr>
        <p:sp>
          <p:nvSpPr>
            <p:cNvPr id="211" name="사각형: 잘린 대각선 방향 모서리 210">
              <a:extLst>
                <a:ext uri="{FF2B5EF4-FFF2-40B4-BE49-F238E27FC236}">
                  <a16:creationId xmlns="" xmlns:a16="http://schemas.microsoft.com/office/drawing/2014/main" id="{D5AA305D-E117-4CA1-89FC-116CE3ED6011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12" name="제목 2">
              <a:extLst>
                <a:ext uri="{FF2B5EF4-FFF2-40B4-BE49-F238E27FC236}">
                  <a16:creationId xmlns="" xmlns:a16="http://schemas.microsoft.com/office/drawing/2014/main" id="{EAB99CB6-E4D9-4151-8E77-3ECB5329E29A}"/>
                </a:ext>
              </a:extLst>
            </p:cNvPr>
            <p:cNvSpPr txBox="1">
              <a:spLocks/>
            </p:cNvSpPr>
            <p:nvPr/>
          </p:nvSpPr>
          <p:spPr>
            <a:xfrm>
              <a:off x="684078" y="3352169"/>
              <a:ext cx="1465351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빅데이터 분석 및 </a:t>
              </a:r>
              <a:r>
                <a:rPr lang="en-US" altLang="ko-KR" sz="14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Data Visualization 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(</a:t>
              </a:r>
              <a:r>
                <a:rPr lang="ko-KR" altLang="en-US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예</a:t>
              </a:r>
              <a:r>
                <a:rPr lang="en-US" altLang="ko-KR" sz="14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)</a:t>
              </a:r>
            </a:p>
          </p:txBody>
        </p:sp>
      </p:grpSp>
      <p:sp>
        <p:nvSpPr>
          <p:cNvPr id="234" name="직사각형 233">
            <a:extLst>
              <a:ext uri="{FF2B5EF4-FFF2-40B4-BE49-F238E27FC236}">
                <a16:creationId xmlns="" xmlns:a16="http://schemas.microsoft.com/office/drawing/2014/main" id="{08826D0D-05A9-4E80-862A-B945D21690D4}"/>
              </a:ext>
            </a:extLst>
          </p:cNvPr>
          <p:cNvSpPr/>
          <p:nvPr/>
        </p:nvSpPr>
        <p:spPr>
          <a:xfrm>
            <a:off x="6969225" y="4752098"/>
            <a:ext cx="2431210" cy="150321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grpSp>
        <p:nvGrpSpPr>
          <p:cNvPr id="239" name="그룹 238">
            <a:extLst>
              <a:ext uri="{FF2B5EF4-FFF2-40B4-BE49-F238E27FC236}">
                <a16:creationId xmlns="" xmlns:a16="http://schemas.microsoft.com/office/drawing/2014/main" id="{9FACB2C2-BAA7-47D9-9E0A-0E55291193D4}"/>
              </a:ext>
            </a:extLst>
          </p:cNvPr>
          <p:cNvGrpSpPr/>
          <p:nvPr/>
        </p:nvGrpSpPr>
        <p:grpSpPr>
          <a:xfrm rot="16200000">
            <a:off x="1736419" y="2789718"/>
            <a:ext cx="204457" cy="47625"/>
            <a:chOff x="3808923" y="5705589"/>
            <a:chExt cx="205090" cy="47625"/>
          </a:xfrm>
        </p:grpSpPr>
        <p:cxnSp>
          <p:nvCxnSpPr>
            <p:cNvPr id="240" name="직선 연결선 239">
              <a:extLst>
                <a:ext uri="{FF2B5EF4-FFF2-40B4-BE49-F238E27FC236}">
                  <a16:creationId xmlns="" xmlns:a16="http://schemas.microsoft.com/office/drawing/2014/main" id="{4CF4B180-081B-4997-B5F8-CB788E5D517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타원 240">
              <a:extLst>
                <a:ext uri="{FF2B5EF4-FFF2-40B4-BE49-F238E27FC236}">
                  <a16:creationId xmlns="" xmlns:a16="http://schemas.microsoft.com/office/drawing/2014/main" id="{B1A96895-4200-430F-9B3E-BE75296BAA93}"/>
                </a:ext>
              </a:extLst>
            </p:cNvPr>
            <p:cNvSpPr/>
            <p:nvPr/>
          </p:nvSpPr>
          <p:spPr>
            <a:xfrm>
              <a:off x="3966388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44" name="그룹 243">
            <a:extLst>
              <a:ext uri="{FF2B5EF4-FFF2-40B4-BE49-F238E27FC236}">
                <a16:creationId xmlns="" xmlns:a16="http://schemas.microsoft.com/office/drawing/2014/main" id="{36CFBF1E-DC18-4A10-BFFF-81B8847E5ABB}"/>
              </a:ext>
            </a:extLst>
          </p:cNvPr>
          <p:cNvGrpSpPr/>
          <p:nvPr/>
        </p:nvGrpSpPr>
        <p:grpSpPr>
          <a:xfrm rot="16200000">
            <a:off x="1739593" y="3511392"/>
            <a:ext cx="198108" cy="47625"/>
            <a:chOff x="3808923" y="5705589"/>
            <a:chExt cx="198721" cy="47625"/>
          </a:xfrm>
        </p:grpSpPr>
        <p:cxnSp>
          <p:nvCxnSpPr>
            <p:cNvPr id="245" name="직선 연결선 244">
              <a:extLst>
                <a:ext uri="{FF2B5EF4-FFF2-40B4-BE49-F238E27FC236}">
                  <a16:creationId xmlns="" xmlns:a16="http://schemas.microsoft.com/office/drawing/2014/main" id="{B6613334-FBAA-4C71-8A1A-A1E136BC951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타원 245">
              <a:extLst>
                <a:ext uri="{FF2B5EF4-FFF2-40B4-BE49-F238E27FC236}">
                  <a16:creationId xmlns="" xmlns:a16="http://schemas.microsoft.com/office/drawing/2014/main" id="{1EF54ADF-388A-454E-8CB3-48CA39D291AB}"/>
                </a:ext>
              </a:extLst>
            </p:cNvPr>
            <p:cNvSpPr/>
            <p:nvPr/>
          </p:nvSpPr>
          <p:spPr>
            <a:xfrm>
              <a:off x="3960019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47" name="그룹 246">
            <a:extLst>
              <a:ext uri="{FF2B5EF4-FFF2-40B4-BE49-F238E27FC236}">
                <a16:creationId xmlns="" xmlns:a16="http://schemas.microsoft.com/office/drawing/2014/main" id="{444E39B7-CEFB-43AC-9ECF-1FF52C644C74}"/>
              </a:ext>
            </a:extLst>
          </p:cNvPr>
          <p:cNvGrpSpPr/>
          <p:nvPr/>
        </p:nvGrpSpPr>
        <p:grpSpPr>
          <a:xfrm rot="16200000">
            <a:off x="1739593" y="4236223"/>
            <a:ext cx="198108" cy="47625"/>
            <a:chOff x="3808923" y="5705589"/>
            <a:chExt cx="198721" cy="47625"/>
          </a:xfrm>
        </p:grpSpPr>
        <p:cxnSp>
          <p:nvCxnSpPr>
            <p:cNvPr id="248" name="직선 연결선 247">
              <a:extLst>
                <a:ext uri="{FF2B5EF4-FFF2-40B4-BE49-F238E27FC236}">
                  <a16:creationId xmlns="" xmlns:a16="http://schemas.microsoft.com/office/drawing/2014/main" id="{0B64CE2F-794B-4606-82E5-474F073C8EC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19A2B0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타원 248">
              <a:extLst>
                <a:ext uri="{FF2B5EF4-FFF2-40B4-BE49-F238E27FC236}">
                  <a16:creationId xmlns="" xmlns:a16="http://schemas.microsoft.com/office/drawing/2014/main" id="{9AA6FC76-07C3-4396-84E2-5A525914A03B}"/>
                </a:ext>
              </a:extLst>
            </p:cNvPr>
            <p:cNvSpPr/>
            <p:nvPr/>
          </p:nvSpPr>
          <p:spPr>
            <a:xfrm>
              <a:off x="3960019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A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grpSp>
        <p:nvGrpSpPr>
          <p:cNvPr id="250" name="그룹 249">
            <a:extLst>
              <a:ext uri="{FF2B5EF4-FFF2-40B4-BE49-F238E27FC236}">
                <a16:creationId xmlns="" xmlns:a16="http://schemas.microsoft.com/office/drawing/2014/main" id="{645C2F6E-8AE3-488F-A15C-2957120B2C43}"/>
              </a:ext>
            </a:extLst>
          </p:cNvPr>
          <p:cNvGrpSpPr/>
          <p:nvPr/>
        </p:nvGrpSpPr>
        <p:grpSpPr>
          <a:xfrm rot="16200000">
            <a:off x="1736419" y="4954714"/>
            <a:ext cx="204457" cy="47625"/>
            <a:chOff x="3808923" y="5705589"/>
            <a:chExt cx="205090" cy="47625"/>
          </a:xfrm>
        </p:grpSpPr>
        <p:cxnSp>
          <p:nvCxnSpPr>
            <p:cNvPr id="251" name="직선 연결선 250">
              <a:extLst>
                <a:ext uri="{FF2B5EF4-FFF2-40B4-BE49-F238E27FC236}">
                  <a16:creationId xmlns="" xmlns:a16="http://schemas.microsoft.com/office/drawing/2014/main" id="{E2780F86-F549-461C-9B1C-E05F428598C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타원 251">
              <a:extLst>
                <a:ext uri="{FF2B5EF4-FFF2-40B4-BE49-F238E27FC236}">
                  <a16:creationId xmlns="" xmlns:a16="http://schemas.microsoft.com/office/drawing/2014/main" id="{FEB94361-F336-48D9-A3A8-19EA2B8FFCBD}"/>
                </a:ext>
              </a:extLst>
            </p:cNvPr>
            <p:cNvSpPr/>
            <p:nvPr/>
          </p:nvSpPr>
          <p:spPr>
            <a:xfrm>
              <a:off x="3966388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grpSp>
        <p:nvGrpSpPr>
          <p:cNvPr id="253" name="그룹 252">
            <a:extLst>
              <a:ext uri="{FF2B5EF4-FFF2-40B4-BE49-F238E27FC236}">
                <a16:creationId xmlns="" xmlns:a16="http://schemas.microsoft.com/office/drawing/2014/main" id="{68E67AF0-E9B8-48A0-8C19-E605C271806B}"/>
              </a:ext>
            </a:extLst>
          </p:cNvPr>
          <p:cNvGrpSpPr/>
          <p:nvPr/>
        </p:nvGrpSpPr>
        <p:grpSpPr>
          <a:xfrm rot="16200000">
            <a:off x="1739593" y="5677180"/>
            <a:ext cx="198108" cy="47625"/>
            <a:chOff x="3808923" y="5705589"/>
            <a:chExt cx="198721" cy="47625"/>
          </a:xfrm>
        </p:grpSpPr>
        <p:cxnSp>
          <p:nvCxnSpPr>
            <p:cNvPr id="254" name="직선 연결선 253">
              <a:extLst>
                <a:ext uri="{FF2B5EF4-FFF2-40B4-BE49-F238E27FC236}">
                  <a16:creationId xmlns="" xmlns:a16="http://schemas.microsoft.com/office/drawing/2014/main" id="{50D4992F-4507-45B5-A352-DDA20925885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85661" y="5652664"/>
              <a:ext cx="0" cy="153476"/>
            </a:xfrm>
            <a:prstGeom prst="line">
              <a:avLst/>
            </a:prstGeom>
            <a:ln w="15875"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타원 254">
              <a:extLst>
                <a:ext uri="{FF2B5EF4-FFF2-40B4-BE49-F238E27FC236}">
                  <a16:creationId xmlns="" xmlns:a16="http://schemas.microsoft.com/office/drawing/2014/main" id="{15CDAD94-DC25-417F-A76B-C65A04417257}"/>
                </a:ext>
              </a:extLst>
            </p:cNvPr>
            <p:cNvSpPr/>
            <p:nvPr/>
          </p:nvSpPr>
          <p:spPr>
            <a:xfrm>
              <a:off x="3960019" y="5705589"/>
              <a:ext cx="47625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66" name="직사각형 165">
            <a:extLst>
              <a:ext uri="{FF2B5EF4-FFF2-40B4-BE49-F238E27FC236}">
                <a16:creationId xmlns="" xmlns:a16="http://schemas.microsoft.com/office/drawing/2014/main" id="{2C2AFB48-00EF-4770-BC53-C2D129FDBC59}"/>
              </a:ext>
            </a:extLst>
          </p:cNvPr>
          <p:cNvSpPr/>
          <p:nvPr/>
        </p:nvSpPr>
        <p:spPr>
          <a:xfrm>
            <a:off x="3791243" y="2713748"/>
            <a:ext cx="3400132" cy="150321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68" name="직사각형 167">
            <a:extLst>
              <a:ext uri="{FF2B5EF4-FFF2-40B4-BE49-F238E27FC236}">
                <a16:creationId xmlns="" xmlns:a16="http://schemas.microsoft.com/office/drawing/2014/main" id="{51B2BD92-E254-456C-B724-4A103B13E9DC}"/>
              </a:ext>
            </a:extLst>
          </p:cNvPr>
          <p:cNvSpPr/>
          <p:nvPr/>
        </p:nvSpPr>
        <p:spPr>
          <a:xfrm>
            <a:off x="7258049" y="2713748"/>
            <a:ext cx="2132859" cy="72035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69" name="직사각형 168">
            <a:extLst>
              <a:ext uri="{FF2B5EF4-FFF2-40B4-BE49-F238E27FC236}">
                <a16:creationId xmlns="" xmlns:a16="http://schemas.microsoft.com/office/drawing/2014/main" id="{B95031EB-C08A-48BD-ADB8-FA77E8F6BF2F}"/>
              </a:ext>
            </a:extLst>
          </p:cNvPr>
          <p:cNvSpPr/>
          <p:nvPr/>
        </p:nvSpPr>
        <p:spPr>
          <a:xfrm>
            <a:off x="7258049" y="3496603"/>
            <a:ext cx="2132859" cy="72035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pic>
        <p:nvPicPr>
          <p:cNvPr id="139" name="_x288882368" descr="EMB000020943cef">
            <a:extLst>
              <a:ext uri="{FF2B5EF4-FFF2-40B4-BE49-F238E27FC236}">
                <a16:creationId xmlns="" xmlns:a16="http://schemas.microsoft.com/office/drawing/2014/main" id="{013FFD42-F07B-4F81-B9B5-9F07B9744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/>
          <a:stretch/>
        </p:blipFill>
        <p:spPr bwMode="auto">
          <a:xfrm>
            <a:off x="7340350" y="3603470"/>
            <a:ext cx="1968256" cy="50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그림 125">
            <a:extLst>
              <a:ext uri="{FF2B5EF4-FFF2-40B4-BE49-F238E27FC236}">
                <a16:creationId xmlns="" xmlns:a16="http://schemas.microsoft.com/office/drawing/2014/main" id="{B83DB728-2B76-4E3A-9A27-CF2EC347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02" y="2904698"/>
            <a:ext cx="1296144" cy="414488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F17A8141-6D3D-4543-9759-6153B68D82A5}"/>
              </a:ext>
            </a:extLst>
          </p:cNvPr>
          <p:cNvGrpSpPr/>
          <p:nvPr/>
        </p:nvGrpSpPr>
        <p:grpSpPr>
          <a:xfrm>
            <a:off x="7309039" y="2798990"/>
            <a:ext cx="593265" cy="596255"/>
            <a:chOff x="10742421" y="1079033"/>
            <a:chExt cx="717850" cy="721469"/>
          </a:xfrm>
        </p:grpSpPr>
        <p:pic>
          <p:nvPicPr>
            <p:cNvPr id="125" name="그림 124">
              <a:extLst>
                <a:ext uri="{FF2B5EF4-FFF2-40B4-BE49-F238E27FC236}">
                  <a16:creationId xmlns="" xmlns:a16="http://schemas.microsoft.com/office/drawing/2014/main" id="{12D23AD1-EBBB-428F-B773-3A957E400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2777" y="1079033"/>
              <a:ext cx="650581" cy="358445"/>
            </a:xfrm>
            <a:prstGeom prst="rect">
              <a:avLst/>
            </a:prstGeom>
          </p:spPr>
        </p:pic>
        <p:pic>
          <p:nvPicPr>
            <p:cNvPr id="128" name="그림 127">
              <a:extLst>
                <a:ext uri="{FF2B5EF4-FFF2-40B4-BE49-F238E27FC236}">
                  <a16:creationId xmlns="" xmlns:a16="http://schemas.microsoft.com/office/drawing/2014/main" id="{9E4F0DD8-9107-42F4-9C39-9C9FF28DF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42421" y="1424027"/>
              <a:ext cx="717850" cy="376475"/>
            </a:xfrm>
            <a:prstGeom prst="rect">
              <a:avLst/>
            </a:prstGeom>
          </p:spPr>
        </p:pic>
      </p:grpSp>
      <p:pic>
        <p:nvPicPr>
          <p:cNvPr id="130" name="Picture 2">
            <a:extLst>
              <a:ext uri="{FF2B5EF4-FFF2-40B4-BE49-F238E27FC236}">
                <a16:creationId xmlns="" xmlns:a16="http://schemas.microsoft.com/office/drawing/2014/main" id="{DC9275B4-8AE6-4378-BF70-B9E84CBF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71" y="2791297"/>
            <a:ext cx="1966527" cy="135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1" name="그룹 130">
            <a:extLst>
              <a:ext uri="{FF2B5EF4-FFF2-40B4-BE49-F238E27FC236}">
                <a16:creationId xmlns="" xmlns:a16="http://schemas.microsoft.com/office/drawing/2014/main" id="{115E0295-3EFA-4F96-B2AE-4193CD46E9EB}"/>
              </a:ext>
            </a:extLst>
          </p:cNvPr>
          <p:cNvGrpSpPr/>
          <p:nvPr/>
        </p:nvGrpSpPr>
        <p:grpSpPr>
          <a:xfrm>
            <a:off x="3853932" y="3429044"/>
            <a:ext cx="2460546" cy="776909"/>
            <a:chOff x="-2063909" y="3662625"/>
            <a:chExt cx="5255767" cy="1150338"/>
          </a:xfrm>
        </p:grpSpPr>
        <p:pic>
          <p:nvPicPr>
            <p:cNvPr id="133" name="Picture 4" descr="ì¹´ëë°ì ëí ì´ë¯¸ì§ ê²ìê²°ê³¼">
              <a:extLst>
                <a:ext uri="{FF2B5EF4-FFF2-40B4-BE49-F238E27FC236}">
                  <a16:creationId xmlns="" xmlns:a16="http://schemas.microsoft.com/office/drawing/2014/main" id="{36F49C6E-1C3D-4D87-8323-F231AD8152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1" t="16724" r="11863" b="13937"/>
            <a:stretch/>
          </p:blipFill>
          <p:spPr bwMode="auto">
            <a:xfrm>
              <a:off x="-2063909" y="3662625"/>
              <a:ext cx="2343072" cy="114847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10" descr="K7ì ëí ì´ë¯¸ì§ ê²ìê²°ê³¼">
              <a:extLst>
                <a:ext uri="{FF2B5EF4-FFF2-40B4-BE49-F238E27FC236}">
                  <a16:creationId xmlns="" xmlns:a16="http://schemas.microsoft.com/office/drawing/2014/main" id="{3D4DA8CB-DDF4-4C58-AD09-F946258E4A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64" b="55123" l="2593" r="970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20"/>
            <a:stretch/>
          </p:blipFill>
          <p:spPr bwMode="auto">
            <a:xfrm>
              <a:off x="-944807" y="3722353"/>
              <a:ext cx="2193651" cy="104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6" descr="SM5ì ëí ì´ë¯¸ì§ ê²ìê²°ê³¼">
              <a:extLst>
                <a:ext uri="{FF2B5EF4-FFF2-40B4-BE49-F238E27FC236}">
                  <a16:creationId xmlns="" xmlns:a16="http://schemas.microsoft.com/office/drawing/2014/main" id="{9E0A3B8C-A472-4DC2-9372-04FFCD8260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69" b="88545" l="4421" r="96489">
                          <a14:foregroundMark x1="11313" y1="63467" x2="13784" y2="63777"/>
                          <a14:foregroundMark x1="10923" y1="60991" x2="14694" y2="6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" r="3983" b="12131"/>
            <a:stretch/>
          </p:blipFill>
          <p:spPr bwMode="auto">
            <a:xfrm>
              <a:off x="-53406" y="3750027"/>
              <a:ext cx="2347891" cy="96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8" descr="ìë°ë¼ì ëí ì´ë¯¸ì§ ê²ìê²°ê³¼">
              <a:extLst>
                <a:ext uri="{FF2B5EF4-FFF2-40B4-BE49-F238E27FC236}">
                  <a16:creationId xmlns="" xmlns:a16="http://schemas.microsoft.com/office/drawing/2014/main" id="{C38EFD35-C9CF-4156-A54E-34A1596019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579" b="77368" l="13208" r="874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0" t="20643" r="10214" b="21458"/>
            <a:stretch/>
          </p:blipFill>
          <p:spPr bwMode="auto">
            <a:xfrm>
              <a:off x="692246" y="3847186"/>
              <a:ext cx="2075867" cy="92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12" descr="ëª¨ë 2010ì ëí ì´ë¯¸ì§ ê²ìê²°ê³¼">
              <a:extLst>
                <a:ext uri="{FF2B5EF4-FFF2-40B4-BE49-F238E27FC236}">
                  <a16:creationId xmlns="" xmlns:a16="http://schemas.microsoft.com/office/drawing/2014/main" id="{377E35E1-37DA-4AFA-B44B-CE1940D20D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3429">
                          <a14:foregroundMark x1="68571" y1="21143" x2="74857" y2="22000"/>
                          <a14:foregroundMark x1="75714" y1="23143" x2="77143" y2="27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2" t="18530" r="17948" b="46088"/>
            <a:stretch/>
          </p:blipFill>
          <p:spPr bwMode="auto">
            <a:xfrm>
              <a:off x="1586052" y="4022955"/>
              <a:ext cx="1605806" cy="79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2" name="그림 131">
            <a:extLst>
              <a:ext uri="{FF2B5EF4-FFF2-40B4-BE49-F238E27FC236}">
                <a16:creationId xmlns="" xmlns:a16="http://schemas.microsoft.com/office/drawing/2014/main" id="{653426E7-E9F3-44CA-8BAD-795DFADB614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6634" r="8972" b="43859"/>
          <a:stretch/>
        </p:blipFill>
        <p:spPr>
          <a:xfrm>
            <a:off x="4161182" y="2859722"/>
            <a:ext cx="774060" cy="530637"/>
          </a:xfrm>
          <a:prstGeom prst="rect">
            <a:avLst/>
          </a:prstGeom>
        </p:spPr>
      </p:pic>
      <p:sp>
        <p:nvSpPr>
          <p:cNvPr id="170" name="직사각형 169">
            <a:extLst>
              <a:ext uri="{FF2B5EF4-FFF2-40B4-BE49-F238E27FC236}">
                <a16:creationId xmlns="" xmlns:a16="http://schemas.microsoft.com/office/drawing/2014/main" id="{9B625D28-945F-41C2-BC1A-E111AB64A8F8}"/>
              </a:ext>
            </a:extLst>
          </p:cNvPr>
          <p:cNvSpPr/>
          <p:nvPr/>
        </p:nvSpPr>
        <p:spPr>
          <a:xfrm>
            <a:off x="3812447" y="4752098"/>
            <a:ext cx="1502678" cy="150321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71" name="직사각형 170">
            <a:extLst>
              <a:ext uri="{FF2B5EF4-FFF2-40B4-BE49-F238E27FC236}">
                <a16:creationId xmlns="" xmlns:a16="http://schemas.microsoft.com/office/drawing/2014/main" id="{EAFDAD07-2E62-45D9-A595-72AF9518EDBE}"/>
              </a:ext>
            </a:extLst>
          </p:cNvPr>
          <p:cNvSpPr/>
          <p:nvPr/>
        </p:nvSpPr>
        <p:spPr>
          <a:xfrm>
            <a:off x="5399181" y="4752098"/>
            <a:ext cx="1502678" cy="150321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A00BF14C-56DC-4E0E-99F3-3A12697B6EB2}"/>
              </a:ext>
            </a:extLst>
          </p:cNvPr>
          <p:cNvGrpSpPr/>
          <p:nvPr/>
        </p:nvGrpSpPr>
        <p:grpSpPr>
          <a:xfrm>
            <a:off x="6969225" y="4874358"/>
            <a:ext cx="2339999" cy="1279086"/>
            <a:chOff x="7742208" y="4982709"/>
            <a:chExt cx="2126646" cy="1702464"/>
          </a:xfrm>
        </p:grpSpPr>
        <p:pic>
          <p:nvPicPr>
            <p:cNvPr id="155" name="Picture 4" descr="C:\Users\Bora\Desktop\성진\레인센서 과제\figures\figure_without_AWS\case11.png">
              <a:extLst>
                <a:ext uri="{FF2B5EF4-FFF2-40B4-BE49-F238E27FC236}">
                  <a16:creationId xmlns="" xmlns:a16="http://schemas.microsoft.com/office/drawing/2014/main" id="{9A62EAA2-D134-4BBA-A8D1-D50A3C51B56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0" t="11412" r="106"/>
            <a:stretch/>
          </p:blipFill>
          <p:spPr bwMode="auto">
            <a:xfrm>
              <a:off x="7782776" y="5795629"/>
              <a:ext cx="2086078" cy="889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5" descr="C:\Users\Bora\Desktop\성진\레인센서 과제\figures\figure_without_AWS\case4.png">
              <a:extLst>
                <a:ext uri="{FF2B5EF4-FFF2-40B4-BE49-F238E27FC236}">
                  <a16:creationId xmlns="" xmlns:a16="http://schemas.microsoft.com/office/drawing/2014/main" id="{55896591-4D44-4D83-BD16-680251DFE5A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7" t="11412"/>
            <a:stretch/>
          </p:blipFill>
          <p:spPr bwMode="auto">
            <a:xfrm>
              <a:off x="7742208" y="4982709"/>
              <a:ext cx="2121157" cy="800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5C7803F1-0AA7-4A78-BFA3-31289C2F31CF}"/>
              </a:ext>
            </a:extLst>
          </p:cNvPr>
          <p:cNvGrpSpPr/>
          <p:nvPr/>
        </p:nvGrpSpPr>
        <p:grpSpPr>
          <a:xfrm>
            <a:off x="5575469" y="4821265"/>
            <a:ext cx="1135867" cy="1381415"/>
            <a:chOff x="6058370" y="4821265"/>
            <a:chExt cx="1135867" cy="1381415"/>
          </a:xfrm>
        </p:grpSpPr>
        <p:pic>
          <p:nvPicPr>
            <p:cNvPr id="140" name="Picture 2">
              <a:extLst>
                <a:ext uri="{FF2B5EF4-FFF2-40B4-BE49-F238E27FC236}">
                  <a16:creationId xmlns="" xmlns:a16="http://schemas.microsoft.com/office/drawing/2014/main" id="{4B02F39D-BAB3-49D3-BA2D-3D5A604AE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77"/>
            <a:stretch/>
          </p:blipFill>
          <p:spPr bwMode="auto">
            <a:xfrm>
              <a:off x="6102380" y="4821265"/>
              <a:ext cx="1032606" cy="894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" name="Picture 2">
              <a:extLst>
                <a:ext uri="{FF2B5EF4-FFF2-40B4-BE49-F238E27FC236}">
                  <a16:creationId xmlns="" xmlns:a16="http://schemas.microsoft.com/office/drawing/2014/main" id="{D403D06B-E117-49FC-8BDA-CD308D3D0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10" b="-336"/>
            <a:stretch/>
          </p:blipFill>
          <p:spPr bwMode="auto">
            <a:xfrm>
              <a:off x="6058370" y="5737859"/>
              <a:ext cx="1135867" cy="464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1" name="Picture 3">
            <a:extLst>
              <a:ext uri="{FF2B5EF4-FFF2-40B4-BE49-F238E27FC236}">
                <a16:creationId xmlns="" xmlns:a16="http://schemas.microsoft.com/office/drawing/2014/main" id="{DA819CC2-4E7D-48FE-9C2C-5D1DE996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02" y="4857219"/>
            <a:ext cx="1169170" cy="130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3" name="그룹 172">
            <a:extLst>
              <a:ext uri="{FF2B5EF4-FFF2-40B4-BE49-F238E27FC236}">
                <a16:creationId xmlns="" xmlns:a16="http://schemas.microsoft.com/office/drawing/2014/main" id="{47253D8F-A405-425A-94E0-D3A5303BD108}"/>
              </a:ext>
            </a:extLst>
          </p:cNvPr>
          <p:cNvGrpSpPr/>
          <p:nvPr/>
        </p:nvGrpSpPr>
        <p:grpSpPr>
          <a:xfrm>
            <a:off x="417134" y="1826681"/>
            <a:ext cx="223422" cy="223422"/>
            <a:chOff x="417134" y="1826681"/>
            <a:chExt cx="223422" cy="223422"/>
          </a:xfrm>
        </p:grpSpPr>
        <p:sp>
          <p:nvSpPr>
            <p:cNvPr id="174" name="사각형: 둥근 모서리 173">
              <a:extLst>
                <a:ext uri="{FF2B5EF4-FFF2-40B4-BE49-F238E27FC236}">
                  <a16:creationId xmlns="" xmlns:a16="http://schemas.microsoft.com/office/drawing/2014/main" id="{CC0153A0-5202-4F54-9EC4-ABA0E4A8D5F4}"/>
                </a:ext>
              </a:extLst>
            </p:cNvPr>
            <p:cNvSpPr/>
            <p:nvPr/>
          </p:nvSpPr>
          <p:spPr>
            <a:xfrm>
              <a:off x="417134" y="1826681"/>
              <a:ext cx="223422" cy="223422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75" name="그래픽 174">
              <a:extLst>
                <a:ext uri="{FF2B5EF4-FFF2-40B4-BE49-F238E27FC236}">
                  <a16:creationId xmlns="" xmlns:a16="http://schemas.microsoft.com/office/drawing/2014/main" id="{8EA967B2-0782-411D-95C4-BAB640FA7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56435" y="1865861"/>
              <a:ext cx="160527" cy="145478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55E0277D-50AE-4D2E-86AD-E149777EC95B}"/>
              </a:ext>
            </a:extLst>
          </p:cNvPr>
          <p:cNvSpPr txBox="1"/>
          <p:nvPr/>
        </p:nvSpPr>
        <p:spPr>
          <a:xfrm>
            <a:off x="8496458" y="847620"/>
            <a:ext cx="860492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spc="-7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30000"/>
                    </a:prstClr>
                  </a:outerShdw>
                </a:effectLst>
                <a:latin typeface="맑은 고딕" panose="02020603020101020101" pitchFamily="18" charset="-127"/>
                <a:ea typeface="맑은 고딕" panose="02020603020101020101" pitchFamily="18" charset="-127"/>
              </a:rPr>
              <a:t>참여기관</a:t>
            </a:r>
          </a:p>
        </p:txBody>
      </p:sp>
    </p:spTree>
    <p:extLst>
      <p:ext uri="{BB962C8B-B14F-4D97-AF65-F5344CB8AC3E}">
        <p14:creationId xmlns:p14="http://schemas.microsoft.com/office/powerpoint/2010/main" val="419733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직선 연결선 207">
            <a:extLst>
              <a:ext uri="{FF2B5EF4-FFF2-40B4-BE49-F238E27FC236}">
                <a16:creationId xmlns="" xmlns:a16="http://schemas.microsoft.com/office/drawing/2014/main" id="{42A407FD-D874-4229-A6D1-B49C75D2E98F}"/>
              </a:ext>
            </a:extLst>
          </p:cNvPr>
          <p:cNvCxnSpPr>
            <a:cxnSpLocks/>
          </p:cNvCxnSpPr>
          <p:nvPr/>
        </p:nvCxnSpPr>
        <p:spPr>
          <a:xfrm>
            <a:off x="1136650" y="1781175"/>
            <a:ext cx="0" cy="457200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="" xmlns:a16="http://schemas.microsoft.com/office/drawing/2014/main" id="{9BB962FC-564D-450E-B6E7-11D6685C5B8E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+mn-ea"/>
                <a:ea typeface="+mn-ea"/>
              </a:rPr>
              <a:t>기술의 차별성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841B42A6-3660-4AB8-B662-A611D1C890CC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6" name="직각 삼각형 25">
            <a:extLst>
              <a:ext uri="{FF2B5EF4-FFF2-40B4-BE49-F238E27FC236}">
                <a16:creationId xmlns="" xmlns:a16="http://schemas.microsoft.com/office/drawing/2014/main" id="{DAB58BEC-3244-4AD8-8B42-58BBF5DB929A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+mn-ea"/>
              <a:ea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E61D1343-3BF2-41E5-82AE-9E060C5B3A4A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3000">
                <a:srgbClr val="FFA401"/>
              </a:gs>
              <a:gs pos="100000">
                <a:srgbClr val="F27F00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+mn-ea"/>
              <a:ea typeface="+mn-ea"/>
            </a:endParaRPr>
          </a:p>
        </p:txBody>
      </p:sp>
      <p:pic>
        <p:nvPicPr>
          <p:cNvPr id="28" name="그래픽 27">
            <a:extLst>
              <a:ext uri="{FF2B5EF4-FFF2-40B4-BE49-F238E27FC236}">
                <a16:creationId xmlns="" xmlns:a16="http://schemas.microsoft.com/office/drawing/2014/main" id="{301617A8-336B-4791-A845-022D3072A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1676" y="930441"/>
            <a:ext cx="696111" cy="17565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</p:pic>
      <p:cxnSp>
        <p:nvCxnSpPr>
          <p:cNvPr id="134" name="직선 연결선 133">
            <a:extLst>
              <a:ext uri="{FF2B5EF4-FFF2-40B4-BE49-F238E27FC236}">
                <a16:creationId xmlns="" xmlns:a16="http://schemas.microsoft.com/office/drawing/2014/main" id="{836F7B28-F722-4CCD-9FD7-F4490DBBAC82}"/>
              </a:ext>
            </a:extLst>
          </p:cNvPr>
          <p:cNvCxnSpPr>
            <a:cxnSpLocks/>
          </p:cNvCxnSpPr>
          <p:nvPr/>
        </p:nvCxnSpPr>
        <p:spPr>
          <a:xfrm>
            <a:off x="1333500" y="2692762"/>
            <a:ext cx="8143875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그룹 153">
            <a:extLst>
              <a:ext uri="{FF2B5EF4-FFF2-40B4-BE49-F238E27FC236}">
                <a16:creationId xmlns="" xmlns:a16="http://schemas.microsoft.com/office/drawing/2014/main" id="{A238A838-880D-46E6-BEA2-205C2DB838B0}"/>
              </a:ext>
            </a:extLst>
          </p:cNvPr>
          <p:cNvGrpSpPr/>
          <p:nvPr/>
        </p:nvGrpSpPr>
        <p:grpSpPr>
          <a:xfrm>
            <a:off x="1356330" y="2730424"/>
            <a:ext cx="7411858" cy="1081107"/>
            <a:chOff x="1643023" y="2966721"/>
            <a:chExt cx="7411858" cy="1081107"/>
          </a:xfrm>
        </p:grpSpPr>
        <p:grpSp>
          <p:nvGrpSpPr>
            <p:cNvPr id="11" name="그룹 10">
              <a:extLst>
                <a:ext uri="{FF2B5EF4-FFF2-40B4-BE49-F238E27FC236}">
                  <a16:creationId xmlns="" xmlns:a16="http://schemas.microsoft.com/office/drawing/2014/main" id="{3F3E667D-759F-4D70-8212-59086D0BC808}"/>
                </a:ext>
              </a:extLst>
            </p:cNvPr>
            <p:cNvGrpSpPr/>
            <p:nvPr/>
          </p:nvGrpSpPr>
          <p:grpSpPr>
            <a:xfrm>
              <a:off x="1643023" y="3397171"/>
              <a:ext cx="7085932" cy="650657"/>
              <a:chOff x="1295820" y="3092487"/>
              <a:chExt cx="7085932" cy="650657"/>
            </a:xfrm>
          </p:grpSpPr>
          <p:sp>
            <p:nvSpPr>
              <p:cNvPr id="66" name="제목 2">
                <a:extLst>
                  <a:ext uri="{FF2B5EF4-FFF2-40B4-BE49-F238E27FC236}">
                    <a16:creationId xmlns="" xmlns:a16="http://schemas.microsoft.com/office/drawing/2014/main" id="{63B2D06E-7230-407A-BAD8-C13FC4DF0A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820" y="3092487"/>
                <a:ext cx="7085932" cy="650657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lnSpc>
                    <a:spcPts val="1600"/>
                  </a:lnSpc>
                  <a:spcBef>
                    <a:spcPts val="0"/>
                  </a:spcBef>
                </a:pP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당사는 유리창 표면에 묻은 빗방울의 감지 효율성을 높이기 위해 광원과 수광소자를 유리창 표면에 대해 경사지게 배치하고</a:t>
                </a:r>
                <a:r>
                  <a:rPr lang="en-US" altLang="ko-KR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,</a:t>
                </a:r>
                <a:br>
                  <a:rPr lang="en-US" altLang="ko-KR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</a:b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유리창 밖으로 빠지는 빛 이외에 광원의 일부 빛이 수광소자 쪽으로 직접 침투하는 현상을 미연에 방지할 수 있도록 개발하여</a:t>
                </a:r>
                <a:r>
                  <a:rPr lang="en-US" altLang="ko-KR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/>
                </a:r>
                <a:br>
                  <a:rPr lang="en-US" altLang="ko-KR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</a:b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광원의 간섭적인 빛 </a:t>
                </a:r>
                <a:r>
                  <a:rPr lang="en-US" altLang="ko-KR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(</a:t>
                </a: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센싱노이즈</a:t>
                </a:r>
                <a:r>
                  <a:rPr lang="en-US" altLang="ko-KR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) </a:t>
                </a: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으로 인한 빗방울 감지 효율을 저하시키는 문제 해결 </a:t>
                </a:r>
                <a:endParaRPr lang="en-US" altLang="ko-KR" sz="10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80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0" name="타원 9">
                <a:extLst>
                  <a:ext uri="{FF2B5EF4-FFF2-40B4-BE49-F238E27FC236}">
                    <a16:creationId xmlns="" xmlns:a16="http://schemas.microsoft.com/office/drawing/2014/main" id="{53938ABB-E092-4F0D-9778-273F549BE51B}"/>
                  </a:ext>
                </a:extLst>
              </p:cNvPr>
              <p:cNvSpPr/>
              <p:nvPr/>
            </p:nvSpPr>
            <p:spPr>
              <a:xfrm>
                <a:off x="1312755" y="3211028"/>
                <a:ext cx="26891" cy="2689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86" name="그룹 85">
              <a:extLst>
                <a:ext uri="{FF2B5EF4-FFF2-40B4-BE49-F238E27FC236}">
                  <a16:creationId xmlns="" xmlns:a16="http://schemas.microsoft.com/office/drawing/2014/main" id="{016CC4DB-D4FA-44E2-A593-A477EE1F3A93}"/>
                </a:ext>
              </a:extLst>
            </p:cNvPr>
            <p:cNvGrpSpPr/>
            <p:nvPr/>
          </p:nvGrpSpPr>
          <p:grpSpPr>
            <a:xfrm>
              <a:off x="1643023" y="3181946"/>
              <a:ext cx="7411858" cy="250855"/>
              <a:chOff x="1270420" y="3957406"/>
              <a:chExt cx="7411858" cy="250855"/>
            </a:xfrm>
          </p:grpSpPr>
          <p:sp>
            <p:nvSpPr>
              <p:cNvPr id="84" name="제목 2">
                <a:extLst>
                  <a:ext uri="{FF2B5EF4-FFF2-40B4-BE49-F238E27FC236}">
                    <a16:creationId xmlns="" xmlns:a16="http://schemas.microsoft.com/office/drawing/2014/main" id="{C5F4BE04-8C17-467C-9B1E-C72A99E1B6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420" y="3957406"/>
                <a:ext cx="7411858" cy="250855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단순한 펄스 변조에 따른 기능 구현 단순화하여 </a:t>
                </a:r>
                <a:r>
                  <a:rPr lang="ko-KR" altLang="en-US" sz="100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소형화 가능</a:t>
                </a:r>
                <a:r>
                  <a:rPr lang="en-US" altLang="ko-KR" sz="100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.</a:t>
                </a:r>
              </a:p>
            </p:txBody>
          </p:sp>
          <p:sp>
            <p:nvSpPr>
              <p:cNvPr id="85" name="타원 84">
                <a:extLst>
                  <a:ext uri="{FF2B5EF4-FFF2-40B4-BE49-F238E27FC236}">
                    <a16:creationId xmlns="" xmlns:a16="http://schemas.microsoft.com/office/drawing/2014/main" id="{A3BEF878-0470-45D7-84FD-751F12C5D54D}"/>
                  </a:ext>
                </a:extLst>
              </p:cNvPr>
              <p:cNvSpPr/>
              <p:nvPr/>
            </p:nvSpPr>
            <p:spPr>
              <a:xfrm>
                <a:off x="1287355" y="4069388"/>
                <a:ext cx="26891" cy="2689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87" name="그룹 86">
              <a:extLst>
                <a:ext uri="{FF2B5EF4-FFF2-40B4-BE49-F238E27FC236}">
                  <a16:creationId xmlns="" xmlns:a16="http://schemas.microsoft.com/office/drawing/2014/main" id="{9C20255F-3437-4325-B25E-34D45C5AC5D6}"/>
                </a:ext>
              </a:extLst>
            </p:cNvPr>
            <p:cNvGrpSpPr/>
            <p:nvPr/>
          </p:nvGrpSpPr>
          <p:grpSpPr>
            <a:xfrm>
              <a:off x="1643023" y="2966721"/>
              <a:ext cx="7411858" cy="250855"/>
              <a:chOff x="1270420" y="3957406"/>
              <a:chExt cx="7411858" cy="250855"/>
            </a:xfrm>
          </p:grpSpPr>
          <p:sp>
            <p:nvSpPr>
              <p:cNvPr id="88" name="제목 2">
                <a:extLst>
                  <a:ext uri="{FF2B5EF4-FFF2-40B4-BE49-F238E27FC236}">
                    <a16:creationId xmlns="" xmlns:a16="http://schemas.microsoft.com/office/drawing/2014/main" id="{680D1936-A929-40AC-9562-94E7A7C916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420" y="3957406"/>
                <a:ext cx="7411858" cy="250855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발광</a:t>
                </a:r>
                <a:r>
                  <a:rPr lang="en-US" altLang="ko-KR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/</a:t>
                </a:r>
                <a:r>
                  <a:rPr lang="ko-KR" altLang="en-US" sz="100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수광소자의 일렬 배열에 따른 </a:t>
                </a:r>
                <a:r>
                  <a:rPr lang="ko-KR" altLang="en-US" sz="100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경박단소화 가능</a:t>
                </a:r>
                <a:r>
                  <a:rPr lang="en-US" altLang="ko-KR" sz="100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80000"/>
                      </a:schemeClr>
                    </a:solidFill>
                    <a:effectLst/>
                    <a:latin typeface="+mn-ea"/>
                    <a:ea typeface="+mn-ea"/>
                  </a:rPr>
                  <a:t>. </a:t>
                </a:r>
              </a:p>
            </p:txBody>
          </p:sp>
          <p:sp>
            <p:nvSpPr>
              <p:cNvPr id="89" name="타원 88">
                <a:extLst>
                  <a:ext uri="{FF2B5EF4-FFF2-40B4-BE49-F238E27FC236}">
                    <a16:creationId xmlns="" xmlns:a16="http://schemas.microsoft.com/office/drawing/2014/main" id="{392A8E24-2E96-4D92-BCEA-06798F7E8EC0}"/>
                  </a:ext>
                </a:extLst>
              </p:cNvPr>
              <p:cNvSpPr/>
              <p:nvPr/>
            </p:nvSpPr>
            <p:spPr>
              <a:xfrm>
                <a:off x="1287355" y="4069388"/>
                <a:ext cx="26891" cy="2689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55" name="직사각형 54">
            <a:extLst>
              <a:ext uri="{FF2B5EF4-FFF2-40B4-BE49-F238E27FC236}">
                <a16:creationId xmlns="" xmlns:a16="http://schemas.microsoft.com/office/drawing/2014/main" id="{93B69357-0DEB-4852-8AA7-0B7595A828AA}"/>
              </a:ext>
            </a:extLst>
          </p:cNvPr>
          <p:cNvSpPr/>
          <p:nvPr/>
        </p:nvSpPr>
        <p:spPr>
          <a:xfrm>
            <a:off x="415147" y="1429845"/>
            <a:ext cx="9487620" cy="397537"/>
          </a:xfrm>
          <a:prstGeom prst="rect">
            <a:avLst/>
          </a:prstGeom>
          <a:solidFill>
            <a:srgbClr val="DFE8E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7" name="제목 2">
            <a:extLst>
              <a:ext uri="{FF2B5EF4-FFF2-40B4-BE49-F238E27FC236}">
                <a16:creationId xmlns="" xmlns:a16="http://schemas.microsoft.com/office/drawing/2014/main" id="{0E3F2E42-A2E0-4016-9FD9-6C491990B301}"/>
              </a:ext>
            </a:extLst>
          </p:cNvPr>
          <p:cNvSpPr txBox="1">
            <a:spLocks/>
          </p:cNvSpPr>
          <p:nvPr/>
        </p:nvSpPr>
        <p:spPr>
          <a:xfrm>
            <a:off x="932372" y="1488170"/>
            <a:ext cx="8287827" cy="280886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sz="14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독자적인 레인센서의 개발 가능</a:t>
            </a:r>
          </a:p>
        </p:txBody>
      </p:sp>
      <p:sp>
        <p:nvSpPr>
          <p:cNvPr id="58" name="직각 삼각형 57">
            <a:extLst>
              <a:ext uri="{FF2B5EF4-FFF2-40B4-BE49-F238E27FC236}">
                <a16:creationId xmlns="" xmlns:a16="http://schemas.microsoft.com/office/drawing/2014/main" id="{EEE73E6A-7D3C-4690-9C1F-1212A505AAEA}"/>
              </a:ext>
            </a:extLst>
          </p:cNvPr>
          <p:cNvSpPr/>
          <p:nvPr/>
        </p:nvSpPr>
        <p:spPr>
          <a:xfrm rot="16200000" flipV="1">
            <a:off x="386736" y="1550884"/>
            <a:ext cx="304909" cy="248086"/>
          </a:xfrm>
          <a:prstGeom prst="rtTriangle">
            <a:avLst/>
          </a:prstGeom>
          <a:solidFill>
            <a:srgbClr val="064B5D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16" name="그룹 215">
            <a:extLst>
              <a:ext uri="{FF2B5EF4-FFF2-40B4-BE49-F238E27FC236}">
                <a16:creationId xmlns="" xmlns:a16="http://schemas.microsoft.com/office/drawing/2014/main" id="{D9A18B4C-03DD-4500-AE0E-65C840FE71D8}"/>
              </a:ext>
            </a:extLst>
          </p:cNvPr>
          <p:cNvGrpSpPr/>
          <p:nvPr/>
        </p:nvGrpSpPr>
        <p:grpSpPr>
          <a:xfrm>
            <a:off x="1029081" y="1932546"/>
            <a:ext cx="8131047" cy="712944"/>
            <a:chOff x="1029081" y="1951596"/>
            <a:chExt cx="8131047" cy="712944"/>
          </a:xfrm>
        </p:grpSpPr>
        <p:sp>
          <p:nvSpPr>
            <p:cNvPr id="62" name="제목 2">
              <a:extLst>
                <a:ext uri="{FF2B5EF4-FFF2-40B4-BE49-F238E27FC236}">
                  <a16:creationId xmlns="" xmlns:a16="http://schemas.microsoft.com/office/drawing/2014/main" id="{97DA4BB6-41A5-4AD5-BFC9-0EB567375E19}"/>
                </a:ext>
              </a:extLst>
            </p:cNvPr>
            <p:cNvSpPr txBox="1">
              <a:spLocks/>
            </p:cNvSpPr>
            <p:nvPr/>
          </p:nvSpPr>
          <p:spPr>
            <a:xfrm>
              <a:off x="1276486" y="1955506"/>
              <a:ext cx="7883642" cy="207318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1600"/>
                </a:lnSpc>
                <a:spcBef>
                  <a:spcPts val="0"/>
                </a:spcBef>
              </a:pP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현재 차량에 적용되는 레인센서는 특허 및 개발의 어려움으로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ko-KR" altLang="en-US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세계 </a:t>
              </a:r>
              <a:r>
                <a:rPr lang="en-US" altLang="ko-KR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3</a:t>
              </a:r>
              <a:r>
                <a:rPr lang="ko-KR" altLang="en-US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개 회사만이 생산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하고 있으며 </a:t>
              </a:r>
              <a:r>
                <a:rPr lang="ko-KR" altLang="en-US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우리나라는 전량 수입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하여 사용하고 있음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.</a:t>
              </a:r>
            </a:p>
          </p:txBody>
        </p:sp>
        <p:sp>
          <p:nvSpPr>
            <p:cNvPr id="170" name="사각형: 둥근 모서리 169">
              <a:extLst>
                <a:ext uri="{FF2B5EF4-FFF2-40B4-BE49-F238E27FC236}">
                  <a16:creationId xmlns="" xmlns:a16="http://schemas.microsoft.com/office/drawing/2014/main" id="{02947CA5-C676-431B-A497-038A700421BC}"/>
                </a:ext>
              </a:extLst>
            </p:cNvPr>
            <p:cNvSpPr/>
            <p:nvPr/>
          </p:nvSpPr>
          <p:spPr>
            <a:xfrm>
              <a:off x="1029081" y="1951596"/>
              <a:ext cx="215138" cy="215138"/>
            </a:xfrm>
            <a:prstGeom prst="roundRect">
              <a:avLst/>
            </a:pr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64" name="제목 2">
              <a:extLst>
                <a:ext uri="{FF2B5EF4-FFF2-40B4-BE49-F238E27FC236}">
                  <a16:creationId xmlns="" xmlns:a16="http://schemas.microsoft.com/office/drawing/2014/main" id="{F494B43F-4358-4378-A7F9-589CA9157A42}"/>
                </a:ext>
              </a:extLst>
            </p:cNvPr>
            <p:cNvSpPr txBox="1">
              <a:spLocks/>
            </p:cNvSpPr>
            <p:nvPr/>
          </p:nvSpPr>
          <p:spPr>
            <a:xfrm>
              <a:off x="1276486" y="2220133"/>
              <a:ext cx="5391296" cy="44440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1600"/>
                </a:lnSpc>
                <a:spcBef>
                  <a:spcPts val="0"/>
                </a:spcBef>
              </a:pPr>
              <a:r>
                <a:rPr lang="ko-KR" altLang="en-US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당사는 </a:t>
              </a:r>
              <a:r>
                <a:rPr lang="en-US" altLang="ko-KR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5</a:t>
              </a:r>
              <a:r>
                <a:rPr lang="ko-KR" altLang="en-US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건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(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해외 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3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건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, 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국내 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2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건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) 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의 </a:t>
              </a:r>
              <a:r>
                <a:rPr lang="ko-KR" altLang="en-US" sz="11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등록특허를 보유</a:t>
              </a: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하고 있고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,</a:t>
              </a:r>
              <a:b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</a:br>
              <a:r>
                <a:rPr lang="ko-KR" altLang="en-US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시제품을 제작한 기술력을 보유하고 있어 차량에 적용할 수 있는 독창적인 레인센서의 개발 가능</a:t>
              </a:r>
              <a:r>
                <a:rPr lang="en-US" altLang="ko-KR" sz="11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.</a:t>
              </a:r>
            </a:p>
          </p:txBody>
        </p:sp>
        <p:sp>
          <p:nvSpPr>
            <p:cNvPr id="172" name="사각형: 둥근 모서리 171">
              <a:extLst>
                <a:ext uri="{FF2B5EF4-FFF2-40B4-BE49-F238E27FC236}">
                  <a16:creationId xmlns="" xmlns:a16="http://schemas.microsoft.com/office/drawing/2014/main" id="{3ACB9A5C-5C0A-420C-9469-3807C7A65BCA}"/>
                </a:ext>
              </a:extLst>
            </p:cNvPr>
            <p:cNvSpPr/>
            <p:nvPr/>
          </p:nvSpPr>
          <p:spPr>
            <a:xfrm>
              <a:off x="1029081" y="2246236"/>
              <a:ext cx="215138" cy="215138"/>
            </a:xfrm>
            <a:prstGeom prst="roundRect">
              <a:avLst/>
            </a:pr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162" name="직사각형 161">
            <a:extLst>
              <a:ext uri="{FF2B5EF4-FFF2-40B4-BE49-F238E27FC236}">
                <a16:creationId xmlns="" xmlns:a16="http://schemas.microsoft.com/office/drawing/2014/main" id="{FB886D93-214F-4309-8C10-059FA964418D}"/>
              </a:ext>
            </a:extLst>
          </p:cNvPr>
          <p:cNvSpPr/>
          <p:nvPr/>
        </p:nvSpPr>
        <p:spPr>
          <a:xfrm>
            <a:off x="415147" y="3906346"/>
            <a:ext cx="9487620" cy="397537"/>
          </a:xfrm>
          <a:prstGeom prst="rect">
            <a:avLst/>
          </a:prstGeom>
          <a:solidFill>
            <a:srgbClr val="DFE8E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3" name="제목 2">
            <a:extLst>
              <a:ext uri="{FF2B5EF4-FFF2-40B4-BE49-F238E27FC236}">
                <a16:creationId xmlns="" xmlns:a16="http://schemas.microsoft.com/office/drawing/2014/main" id="{C98E4CA2-F789-404B-8763-15118FDE671F}"/>
              </a:ext>
            </a:extLst>
          </p:cNvPr>
          <p:cNvSpPr txBox="1">
            <a:spLocks/>
          </p:cNvSpPr>
          <p:nvPr/>
        </p:nvSpPr>
        <p:spPr>
          <a:xfrm>
            <a:off x="932372" y="3964671"/>
            <a:ext cx="8821228" cy="280886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sz="14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강우정보 산출 알고리즘 </a:t>
            </a:r>
            <a:r>
              <a:rPr lang="en-US" altLang="ko-KR" sz="130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(</a:t>
            </a:r>
            <a:r>
              <a:rPr lang="en-US" altLang="ko-KR" sz="1300" spc="-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W-S-R : Wiper Sensor Rainfall </a:t>
            </a:r>
            <a:r>
              <a:rPr lang="ko-KR" altLang="en-US" sz="13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관계식</a:t>
            </a:r>
            <a:r>
              <a:rPr lang="en-US" altLang="ko-KR" sz="13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)</a:t>
            </a:r>
            <a:r>
              <a:rPr lang="en-US" altLang="ko-KR" sz="13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4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적용 및</a:t>
            </a:r>
            <a:r>
              <a:rPr lang="ko-KR" altLang="en-US" sz="13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1300" b="1" spc="-3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Signal</a:t>
            </a:r>
            <a:r>
              <a:rPr lang="en-US" altLang="ko-KR" sz="13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4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수집 기술 적용 가능 </a:t>
            </a:r>
            <a:r>
              <a:rPr lang="en-US" altLang="ko-KR" sz="11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1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강원대학교 기술 이전 예정</a:t>
            </a:r>
            <a:r>
              <a:rPr lang="en-US" altLang="ko-KR" sz="11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)</a:t>
            </a:r>
            <a:endParaRPr lang="en-US" altLang="ko-KR" sz="1300" spc="-15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>
                  <a:alpha val="90000"/>
                </a:srgb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64" name="직각 삼각형 163">
            <a:extLst>
              <a:ext uri="{FF2B5EF4-FFF2-40B4-BE49-F238E27FC236}">
                <a16:creationId xmlns="" xmlns:a16="http://schemas.microsoft.com/office/drawing/2014/main" id="{92CD4733-C06E-41FD-8747-1B697708E0DB}"/>
              </a:ext>
            </a:extLst>
          </p:cNvPr>
          <p:cNvSpPr/>
          <p:nvPr/>
        </p:nvSpPr>
        <p:spPr>
          <a:xfrm rot="16200000" flipV="1">
            <a:off x="386736" y="4027385"/>
            <a:ext cx="304909" cy="248086"/>
          </a:xfrm>
          <a:prstGeom prst="rtTriangle">
            <a:avLst/>
          </a:prstGeom>
          <a:solidFill>
            <a:srgbClr val="064B5D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6" name="제목 2">
            <a:extLst>
              <a:ext uri="{FF2B5EF4-FFF2-40B4-BE49-F238E27FC236}">
                <a16:creationId xmlns="" xmlns:a16="http://schemas.microsoft.com/office/drawing/2014/main" id="{2660CB1A-D2CC-4C09-A8BF-17CAF4A6956E}"/>
              </a:ext>
            </a:extLst>
          </p:cNvPr>
          <p:cNvSpPr txBox="1">
            <a:spLocks/>
          </p:cNvSpPr>
          <p:nvPr/>
        </p:nvSpPr>
        <p:spPr>
          <a:xfrm>
            <a:off x="1276486" y="4422481"/>
            <a:ext cx="7883642" cy="207318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en-US" altLang="ko-KR" sz="11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Big Data </a:t>
            </a:r>
            <a:r>
              <a:rPr lang="ko-KR" altLang="en-US" sz="11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기반 강우정보 수집 및 분석 기술</a:t>
            </a:r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="" xmlns:a16="http://schemas.microsoft.com/office/drawing/2014/main" id="{B3A077B4-9548-4DE8-8F40-FEAB58AD1A91}"/>
              </a:ext>
            </a:extLst>
          </p:cNvPr>
          <p:cNvSpPr/>
          <p:nvPr/>
        </p:nvSpPr>
        <p:spPr>
          <a:xfrm>
            <a:off x="1029081" y="4418571"/>
            <a:ext cx="215138" cy="215138"/>
          </a:xfrm>
          <a:prstGeom prst="round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79" name="제목 2">
            <a:extLst>
              <a:ext uri="{FF2B5EF4-FFF2-40B4-BE49-F238E27FC236}">
                <a16:creationId xmlns="" xmlns:a16="http://schemas.microsoft.com/office/drawing/2014/main" id="{BCC42F39-9D78-48C4-8343-830FAF4074D6}"/>
              </a:ext>
            </a:extLst>
          </p:cNvPr>
          <p:cNvSpPr txBox="1">
            <a:spLocks/>
          </p:cNvSpPr>
          <p:nvPr/>
        </p:nvSpPr>
        <p:spPr>
          <a:xfrm>
            <a:off x="1276485" y="4944283"/>
            <a:ext cx="7419839" cy="444407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강우센서로부터 데이터를 수집하여 </a:t>
            </a:r>
            <a:r>
              <a:rPr lang="en-US" altLang="ko-KR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S-R </a:t>
            </a: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기법을 적용한 강우정보를 생성하는 시스템 구성 기술을 선형회귀분석</a:t>
            </a:r>
            <a:r>
              <a:rPr lang="en-US" altLang="ko-KR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</a:t>
            </a:r>
            <a:br>
              <a:rPr lang="en-US" altLang="ko-KR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</a:b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임계치를 이용한</a:t>
            </a:r>
            <a:r>
              <a:rPr lang="en-US" altLang="ko-KR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필터링 분석</a:t>
            </a:r>
            <a:r>
              <a:rPr lang="en-US" altLang="ko-KR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대역통과 필터링 분석 등 다양한 분석 알고리즘 고도화를 통하여 관계식 개선</a:t>
            </a:r>
          </a:p>
        </p:txBody>
      </p:sp>
      <p:sp>
        <p:nvSpPr>
          <p:cNvPr id="180" name="사각형: 둥근 모서리 179">
            <a:extLst>
              <a:ext uri="{FF2B5EF4-FFF2-40B4-BE49-F238E27FC236}">
                <a16:creationId xmlns="" xmlns:a16="http://schemas.microsoft.com/office/drawing/2014/main" id="{EE50D1FB-5B95-45E4-8EFB-D7D6B0C5B78B}"/>
              </a:ext>
            </a:extLst>
          </p:cNvPr>
          <p:cNvSpPr/>
          <p:nvPr/>
        </p:nvSpPr>
        <p:spPr>
          <a:xfrm>
            <a:off x="1029081" y="4970386"/>
            <a:ext cx="215138" cy="215138"/>
          </a:xfrm>
          <a:prstGeom prst="round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82" name="제목 2">
            <a:extLst>
              <a:ext uri="{FF2B5EF4-FFF2-40B4-BE49-F238E27FC236}">
                <a16:creationId xmlns="" xmlns:a16="http://schemas.microsoft.com/office/drawing/2014/main" id="{9EC752DF-50DF-484F-80B9-2857305485F8}"/>
              </a:ext>
            </a:extLst>
          </p:cNvPr>
          <p:cNvSpPr txBox="1">
            <a:spLocks/>
          </p:cNvSpPr>
          <p:nvPr/>
        </p:nvSpPr>
        <p:spPr>
          <a:xfrm>
            <a:off x="1276486" y="4698706"/>
            <a:ext cx="7883642" cy="207318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레인센서 </a:t>
            </a:r>
            <a:r>
              <a:rPr lang="en-US" altLang="ko-KR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8</a:t>
            </a: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개 채널에서의 </a:t>
            </a:r>
            <a:r>
              <a:rPr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Signal</a:t>
            </a:r>
            <a:r>
              <a:rPr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(250n/s)</a:t>
            </a: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을 수집하는 기술</a:t>
            </a:r>
          </a:p>
        </p:txBody>
      </p:sp>
      <p:sp>
        <p:nvSpPr>
          <p:cNvPr id="183" name="사각형: 둥근 모서리 182">
            <a:extLst>
              <a:ext uri="{FF2B5EF4-FFF2-40B4-BE49-F238E27FC236}">
                <a16:creationId xmlns="" xmlns:a16="http://schemas.microsoft.com/office/drawing/2014/main" id="{1562A7F8-F95C-402D-96F3-CBECBACCE15D}"/>
              </a:ext>
            </a:extLst>
          </p:cNvPr>
          <p:cNvSpPr/>
          <p:nvPr/>
        </p:nvSpPr>
        <p:spPr>
          <a:xfrm>
            <a:off x="1029081" y="4694796"/>
            <a:ext cx="215138" cy="215138"/>
          </a:xfrm>
          <a:prstGeom prst="round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87" name="직사각형 186">
            <a:extLst>
              <a:ext uri="{FF2B5EF4-FFF2-40B4-BE49-F238E27FC236}">
                <a16:creationId xmlns="" xmlns:a16="http://schemas.microsoft.com/office/drawing/2014/main" id="{2682D200-E808-4F42-ADB1-9795F2078910}"/>
              </a:ext>
            </a:extLst>
          </p:cNvPr>
          <p:cNvSpPr/>
          <p:nvPr/>
        </p:nvSpPr>
        <p:spPr>
          <a:xfrm>
            <a:off x="415147" y="5481146"/>
            <a:ext cx="9487620" cy="397537"/>
          </a:xfrm>
          <a:prstGeom prst="rect">
            <a:avLst/>
          </a:prstGeom>
          <a:solidFill>
            <a:srgbClr val="DFE8E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8" name="제목 2">
            <a:extLst>
              <a:ext uri="{FF2B5EF4-FFF2-40B4-BE49-F238E27FC236}">
                <a16:creationId xmlns="" xmlns:a16="http://schemas.microsoft.com/office/drawing/2014/main" id="{28EA33CB-978C-468B-98D4-F8142BE5985C}"/>
              </a:ext>
            </a:extLst>
          </p:cNvPr>
          <p:cNvSpPr txBox="1">
            <a:spLocks/>
          </p:cNvSpPr>
          <p:nvPr/>
        </p:nvSpPr>
        <p:spPr>
          <a:xfrm>
            <a:off x="932372" y="5539471"/>
            <a:ext cx="8287827" cy="280886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sz="14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텔레메틱스 </a:t>
            </a:r>
            <a:r>
              <a:rPr lang="en-US" altLang="ko-KR" sz="12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2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차량 </a:t>
            </a:r>
            <a:r>
              <a:rPr lang="en-US" altLang="ko-KR" sz="12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- </a:t>
            </a:r>
            <a:r>
              <a:rPr lang="ko-KR" altLang="en-US" sz="12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무선인터넷</a:t>
            </a:r>
            <a:r>
              <a:rPr lang="en-US" altLang="ko-KR" sz="12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90000"/>
                  </a:srgbClr>
                </a:solidFill>
                <a:effectLst/>
                <a:latin typeface="+mn-ea"/>
                <a:ea typeface="+mn-ea"/>
              </a:rPr>
              <a:t>)</a:t>
            </a:r>
            <a:r>
              <a:rPr lang="en-US" altLang="ko-KR" sz="1200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65000"/>
                  </a:srgb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4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기반 실시간 강우모니터링시스템 구축 가능</a:t>
            </a:r>
          </a:p>
        </p:txBody>
      </p:sp>
      <p:sp>
        <p:nvSpPr>
          <p:cNvPr id="189" name="직각 삼각형 188">
            <a:extLst>
              <a:ext uri="{FF2B5EF4-FFF2-40B4-BE49-F238E27FC236}">
                <a16:creationId xmlns="" xmlns:a16="http://schemas.microsoft.com/office/drawing/2014/main" id="{261E8414-62B3-4997-9CCA-17F5E9B0F397}"/>
              </a:ext>
            </a:extLst>
          </p:cNvPr>
          <p:cNvSpPr/>
          <p:nvPr/>
        </p:nvSpPr>
        <p:spPr>
          <a:xfrm rot="16200000" flipV="1">
            <a:off x="386736" y="5602185"/>
            <a:ext cx="304909" cy="248086"/>
          </a:xfrm>
          <a:prstGeom prst="rtTriangle">
            <a:avLst/>
          </a:prstGeom>
          <a:solidFill>
            <a:srgbClr val="064B5D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2" name="제목 2">
            <a:extLst>
              <a:ext uri="{FF2B5EF4-FFF2-40B4-BE49-F238E27FC236}">
                <a16:creationId xmlns="" xmlns:a16="http://schemas.microsoft.com/office/drawing/2014/main" id="{E0652688-C164-41DD-8054-143F2470A423}"/>
              </a:ext>
            </a:extLst>
          </p:cNvPr>
          <p:cNvSpPr txBox="1">
            <a:spLocks/>
          </p:cNvSpPr>
          <p:nvPr/>
        </p:nvSpPr>
        <p:spPr>
          <a:xfrm>
            <a:off x="1276486" y="6003631"/>
            <a:ext cx="7883642" cy="207318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1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실시간 수집 및 분석된 강우정보를 텔레메틱스를 이용한 강우모니터링시스템으로 활용 가능</a:t>
            </a:r>
          </a:p>
        </p:txBody>
      </p:sp>
      <p:sp>
        <p:nvSpPr>
          <p:cNvPr id="193" name="사각형: 둥근 모서리 192">
            <a:extLst>
              <a:ext uri="{FF2B5EF4-FFF2-40B4-BE49-F238E27FC236}">
                <a16:creationId xmlns="" xmlns:a16="http://schemas.microsoft.com/office/drawing/2014/main" id="{064E645F-0E65-4409-A250-D84B7AA246C3}"/>
              </a:ext>
            </a:extLst>
          </p:cNvPr>
          <p:cNvSpPr/>
          <p:nvPr/>
        </p:nvSpPr>
        <p:spPr>
          <a:xfrm>
            <a:off x="1029081" y="5999721"/>
            <a:ext cx="215138" cy="215138"/>
          </a:xfrm>
          <a:prstGeom prst="roundRect">
            <a:avLst/>
          </a:prstGeom>
          <a:solidFill>
            <a:srgbClr val="19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cxnSp>
        <p:nvCxnSpPr>
          <p:cNvPr id="197" name="직선 연결선 196">
            <a:extLst>
              <a:ext uri="{FF2B5EF4-FFF2-40B4-BE49-F238E27FC236}">
                <a16:creationId xmlns="" xmlns:a16="http://schemas.microsoft.com/office/drawing/2014/main" id="{8C8FD6DD-00E2-417E-A65F-2F5F92006AC6}"/>
              </a:ext>
            </a:extLst>
          </p:cNvPr>
          <p:cNvCxnSpPr>
            <a:cxnSpLocks/>
          </p:cNvCxnSpPr>
          <p:nvPr/>
        </p:nvCxnSpPr>
        <p:spPr>
          <a:xfrm>
            <a:off x="419100" y="6348286"/>
            <a:ext cx="904875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" name="그래픽 210">
            <a:extLst>
              <a:ext uri="{FF2B5EF4-FFF2-40B4-BE49-F238E27FC236}">
                <a16:creationId xmlns="" xmlns:a16="http://schemas.microsoft.com/office/drawing/2014/main" id="{472ECC8C-ABE3-4937-8CDF-866DFAAD5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9911" b="14759"/>
          <a:stretch/>
        </p:blipFill>
        <p:spPr>
          <a:xfrm>
            <a:off x="706669" y="1531183"/>
            <a:ext cx="190713" cy="194861"/>
          </a:xfrm>
          <a:prstGeom prst="rect">
            <a:avLst/>
          </a:prstGeom>
        </p:spPr>
      </p:pic>
      <p:pic>
        <p:nvPicPr>
          <p:cNvPr id="212" name="그래픽 211">
            <a:extLst>
              <a:ext uri="{FF2B5EF4-FFF2-40B4-BE49-F238E27FC236}">
                <a16:creationId xmlns="" xmlns:a16="http://schemas.microsoft.com/office/drawing/2014/main" id="{DEC44C9E-0D8D-4719-8CBF-C6603884B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882" y="3995459"/>
            <a:ext cx="238125" cy="228600"/>
          </a:xfrm>
          <a:prstGeom prst="rect">
            <a:avLst/>
          </a:prstGeom>
        </p:spPr>
      </p:pic>
      <p:pic>
        <p:nvPicPr>
          <p:cNvPr id="213" name="그래픽 212">
            <a:extLst>
              <a:ext uri="{FF2B5EF4-FFF2-40B4-BE49-F238E27FC236}">
                <a16:creationId xmlns="" xmlns:a16="http://schemas.microsoft.com/office/drawing/2014/main" id="{A12579CE-30CA-4344-B306-1EBE3B758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882" y="5578474"/>
            <a:ext cx="238125" cy="228600"/>
          </a:xfrm>
          <a:prstGeom prst="rect">
            <a:avLst/>
          </a:prstGeom>
        </p:spPr>
      </p:pic>
      <p:grpSp>
        <p:nvGrpSpPr>
          <p:cNvPr id="226" name="그룹 225">
            <a:extLst>
              <a:ext uri="{FF2B5EF4-FFF2-40B4-BE49-F238E27FC236}">
                <a16:creationId xmlns="" xmlns:a16="http://schemas.microsoft.com/office/drawing/2014/main" id="{50B564B3-6F1C-4479-BCD0-4425B485C69E}"/>
              </a:ext>
            </a:extLst>
          </p:cNvPr>
          <p:cNvGrpSpPr/>
          <p:nvPr/>
        </p:nvGrpSpPr>
        <p:grpSpPr>
          <a:xfrm>
            <a:off x="1059977" y="1963338"/>
            <a:ext cx="154822" cy="154822"/>
            <a:chOff x="10291117" y="2772377"/>
            <a:chExt cx="301703" cy="301703"/>
          </a:xfrm>
        </p:grpSpPr>
        <p:sp>
          <p:nvSpPr>
            <p:cNvPr id="220" name="자유형: 도형 219">
              <a:extLst>
                <a:ext uri="{FF2B5EF4-FFF2-40B4-BE49-F238E27FC236}">
                  <a16:creationId xmlns="" xmlns:a16="http://schemas.microsoft.com/office/drawing/2014/main" id="{8E057BB4-AE49-45E3-9EDF-D8740E6BFF3A}"/>
                </a:ext>
              </a:extLst>
            </p:cNvPr>
            <p:cNvSpPr/>
            <p:nvPr/>
          </p:nvSpPr>
          <p:spPr>
            <a:xfrm>
              <a:off x="10291117" y="2772377"/>
              <a:ext cx="228600" cy="228600"/>
            </a:xfrm>
            <a:custGeom>
              <a:avLst/>
              <a:gdLst>
                <a:gd name="connsiteX0" fmla="*/ 228600 w 228600"/>
                <a:gd name="connsiteY0" fmla="*/ 114300 h 228600"/>
                <a:gd name="connsiteX1" fmla="*/ 114300 w 228600"/>
                <a:gd name="connsiteY1" fmla="*/ 228600 h 228600"/>
                <a:gd name="connsiteX2" fmla="*/ 0 w 228600"/>
                <a:gd name="connsiteY2" fmla="*/ 114300 h 228600"/>
                <a:gd name="connsiteX3" fmla="*/ 114300 w 228600"/>
                <a:gd name="connsiteY3" fmla="*/ 0 h 228600"/>
                <a:gd name="connsiteX4" fmla="*/ 228600 w 228600"/>
                <a:gd name="connsiteY4" fmla="*/ 1143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8600" y="114300"/>
                  </a:moveTo>
                  <a:cubicBezTo>
                    <a:pt x="228600" y="177426"/>
                    <a:pt x="177426" y="228600"/>
                    <a:pt x="114300" y="228600"/>
                  </a:cubicBezTo>
                  <a:cubicBezTo>
                    <a:pt x="51174" y="228600"/>
                    <a:pt x="0" y="177426"/>
                    <a:pt x="0" y="114300"/>
                  </a:cubicBezTo>
                  <a:cubicBezTo>
                    <a:pt x="0" y="51174"/>
                    <a:pt x="51174" y="0"/>
                    <a:pt x="114300" y="0"/>
                  </a:cubicBezTo>
                  <a:cubicBezTo>
                    <a:pt x="177426" y="0"/>
                    <a:pt x="228600" y="51174"/>
                    <a:pt x="228600" y="1143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21" name="자유형: 도형 220">
              <a:extLst>
                <a:ext uri="{FF2B5EF4-FFF2-40B4-BE49-F238E27FC236}">
                  <a16:creationId xmlns="" xmlns:a16="http://schemas.microsoft.com/office/drawing/2014/main" id="{3C1E16A8-CC58-496E-A725-24FBA6B793DD}"/>
                </a:ext>
              </a:extLst>
            </p:cNvPr>
            <p:cNvSpPr/>
            <p:nvPr/>
          </p:nvSpPr>
          <p:spPr>
            <a:xfrm>
              <a:off x="10472758" y="2954018"/>
              <a:ext cx="120062" cy="120062"/>
            </a:xfrm>
            <a:custGeom>
              <a:avLst/>
              <a:gdLst>
                <a:gd name="connsiteX0" fmla="*/ 26956 w 120062"/>
                <a:gd name="connsiteY0" fmla="*/ 0 h 120062"/>
                <a:gd name="connsiteX1" fmla="*/ 114491 w 120062"/>
                <a:gd name="connsiteY1" fmla="*/ 87535 h 120062"/>
                <a:gd name="connsiteX2" fmla="*/ 114491 w 120062"/>
                <a:gd name="connsiteY2" fmla="*/ 114491 h 120062"/>
                <a:gd name="connsiteX3" fmla="*/ 114491 w 120062"/>
                <a:gd name="connsiteY3" fmla="*/ 114491 h 120062"/>
                <a:gd name="connsiteX4" fmla="*/ 87535 w 120062"/>
                <a:gd name="connsiteY4" fmla="*/ 114491 h 120062"/>
                <a:gd name="connsiteX5" fmla="*/ 0 w 120062"/>
                <a:gd name="connsiteY5" fmla="*/ 26956 h 12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2" h="120062">
                  <a:moveTo>
                    <a:pt x="26956" y="0"/>
                  </a:moveTo>
                  <a:lnTo>
                    <a:pt x="114491" y="87535"/>
                  </a:lnTo>
                  <a:cubicBezTo>
                    <a:pt x="121920" y="94964"/>
                    <a:pt x="121920" y="107061"/>
                    <a:pt x="114491" y="114491"/>
                  </a:cubicBezTo>
                  <a:lnTo>
                    <a:pt x="114491" y="114491"/>
                  </a:lnTo>
                  <a:cubicBezTo>
                    <a:pt x="107061" y="121920"/>
                    <a:pt x="94964" y="121920"/>
                    <a:pt x="87535" y="114491"/>
                  </a:cubicBezTo>
                  <a:lnTo>
                    <a:pt x="0" y="26956"/>
                  </a:lnTo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22" name="자유형: 도형 221">
              <a:extLst>
                <a:ext uri="{FF2B5EF4-FFF2-40B4-BE49-F238E27FC236}">
                  <a16:creationId xmlns="" xmlns:a16="http://schemas.microsoft.com/office/drawing/2014/main" id="{75881964-0FFF-41FA-9E8F-5D93D89D71AA}"/>
                </a:ext>
              </a:extLst>
            </p:cNvPr>
            <p:cNvSpPr/>
            <p:nvPr/>
          </p:nvSpPr>
          <p:spPr>
            <a:xfrm>
              <a:off x="10348267" y="2848577"/>
              <a:ext cx="114300" cy="9525"/>
            </a:xfrm>
            <a:custGeom>
              <a:avLst/>
              <a:gdLst>
                <a:gd name="connsiteX0" fmla="*/ 0 w 114300"/>
                <a:gd name="connsiteY0" fmla="*/ 0 h 9525"/>
                <a:gd name="connsiteX1" fmla="*/ 114300 w 1143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9525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23" name="자유형: 도형 222">
              <a:extLst>
                <a:ext uri="{FF2B5EF4-FFF2-40B4-BE49-F238E27FC236}">
                  <a16:creationId xmlns="" xmlns:a16="http://schemas.microsoft.com/office/drawing/2014/main" id="{7EE5E479-C64F-4F10-9E92-4957271885EB}"/>
                </a:ext>
              </a:extLst>
            </p:cNvPr>
            <p:cNvSpPr/>
            <p:nvPr/>
          </p:nvSpPr>
          <p:spPr>
            <a:xfrm>
              <a:off x="10348267" y="2886677"/>
              <a:ext cx="66675" cy="9525"/>
            </a:xfrm>
            <a:custGeom>
              <a:avLst/>
              <a:gdLst>
                <a:gd name="connsiteX0" fmla="*/ 0 w 66675"/>
                <a:gd name="connsiteY0" fmla="*/ 0 h 9525"/>
                <a:gd name="connsiteX1" fmla="*/ 66675 w 66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9525">
                  <a:moveTo>
                    <a:pt x="0" y="0"/>
                  </a:moveTo>
                  <a:lnTo>
                    <a:pt x="66675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24" name="자유형: 도형 223">
              <a:extLst>
                <a:ext uri="{FF2B5EF4-FFF2-40B4-BE49-F238E27FC236}">
                  <a16:creationId xmlns="" xmlns:a16="http://schemas.microsoft.com/office/drawing/2014/main" id="{23041E02-4035-459A-ADDF-0944334C58F3}"/>
                </a:ext>
              </a:extLst>
            </p:cNvPr>
            <p:cNvSpPr/>
            <p:nvPr/>
          </p:nvSpPr>
          <p:spPr>
            <a:xfrm>
              <a:off x="10433992" y="2886677"/>
              <a:ext cx="28575" cy="9525"/>
            </a:xfrm>
            <a:custGeom>
              <a:avLst/>
              <a:gdLst>
                <a:gd name="connsiteX0" fmla="*/ 0 w 28575"/>
                <a:gd name="connsiteY0" fmla="*/ 0 h 9525"/>
                <a:gd name="connsiteX1" fmla="*/ 28575 w 28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25" name="자유형: 도형 224">
              <a:extLst>
                <a:ext uri="{FF2B5EF4-FFF2-40B4-BE49-F238E27FC236}">
                  <a16:creationId xmlns="" xmlns:a16="http://schemas.microsoft.com/office/drawing/2014/main" id="{6EA3268A-5EA7-47F6-AAD4-A2C95645824B}"/>
                </a:ext>
              </a:extLst>
            </p:cNvPr>
            <p:cNvSpPr/>
            <p:nvPr/>
          </p:nvSpPr>
          <p:spPr>
            <a:xfrm>
              <a:off x="10348267" y="2924777"/>
              <a:ext cx="114300" cy="9525"/>
            </a:xfrm>
            <a:custGeom>
              <a:avLst/>
              <a:gdLst>
                <a:gd name="connsiteX0" fmla="*/ 0 w 114300"/>
                <a:gd name="connsiteY0" fmla="*/ 0 h 9525"/>
                <a:gd name="connsiteX1" fmla="*/ 114300 w 1143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9525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227" name="그룹 226">
            <a:extLst>
              <a:ext uri="{FF2B5EF4-FFF2-40B4-BE49-F238E27FC236}">
                <a16:creationId xmlns="" xmlns:a16="http://schemas.microsoft.com/office/drawing/2014/main" id="{B98023D4-E7CF-4B9E-89BB-CE8161715667}"/>
              </a:ext>
            </a:extLst>
          </p:cNvPr>
          <p:cNvGrpSpPr/>
          <p:nvPr/>
        </p:nvGrpSpPr>
        <p:grpSpPr>
          <a:xfrm>
            <a:off x="1059977" y="2256231"/>
            <a:ext cx="154822" cy="154822"/>
            <a:chOff x="10291117" y="2772377"/>
            <a:chExt cx="301703" cy="301703"/>
          </a:xfrm>
        </p:grpSpPr>
        <p:sp>
          <p:nvSpPr>
            <p:cNvPr id="228" name="자유형: 도형 227">
              <a:extLst>
                <a:ext uri="{FF2B5EF4-FFF2-40B4-BE49-F238E27FC236}">
                  <a16:creationId xmlns="" xmlns:a16="http://schemas.microsoft.com/office/drawing/2014/main" id="{3C8BD354-04F5-40FE-9D8B-39CEDAB5261C}"/>
                </a:ext>
              </a:extLst>
            </p:cNvPr>
            <p:cNvSpPr/>
            <p:nvPr/>
          </p:nvSpPr>
          <p:spPr>
            <a:xfrm>
              <a:off x="10291117" y="2772377"/>
              <a:ext cx="228600" cy="228600"/>
            </a:xfrm>
            <a:custGeom>
              <a:avLst/>
              <a:gdLst>
                <a:gd name="connsiteX0" fmla="*/ 228600 w 228600"/>
                <a:gd name="connsiteY0" fmla="*/ 114300 h 228600"/>
                <a:gd name="connsiteX1" fmla="*/ 114300 w 228600"/>
                <a:gd name="connsiteY1" fmla="*/ 228600 h 228600"/>
                <a:gd name="connsiteX2" fmla="*/ 0 w 228600"/>
                <a:gd name="connsiteY2" fmla="*/ 114300 h 228600"/>
                <a:gd name="connsiteX3" fmla="*/ 114300 w 228600"/>
                <a:gd name="connsiteY3" fmla="*/ 0 h 228600"/>
                <a:gd name="connsiteX4" fmla="*/ 228600 w 228600"/>
                <a:gd name="connsiteY4" fmla="*/ 1143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8600" y="114300"/>
                  </a:moveTo>
                  <a:cubicBezTo>
                    <a:pt x="228600" y="177426"/>
                    <a:pt x="177426" y="228600"/>
                    <a:pt x="114300" y="228600"/>
                  </a:cubicBezTo>
                  <a:cubicBezTo>
                    <a:pt x="51174" y="228600"/>
                    <a:pt x="0" y="177426"/>
                    <a:pt x="0" y="114300"/>
                  </a:cubicBezTo>
                  <a:cubicBezTo>
                    <a:pt x="0" y="51174"/>
                    <a:pt x="51174" y="0"/>
                    <a:pt x="114300" y="0"/>
                  </a:cubicBezTo>
                  <a:cubicBezTo>
                    <a:pt x="177426" y="0"/>
                    <a:pt x="228600" y="51174"/>
                    <a:pt x="228600" y="1143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29" name="자유형: 도형 228">
              <a:extLst>
                <a:ext uri="{FF2B5EF4-FFF2-40B4-BE49-F238E27FC236}">
                  <a16:creationId xmlns="" xmlns:a16="http://schemas.microsoft.com/office/drawing/2014/main" id="{16F9D1A0-D043-407E-A94C-FC704636CD2C}"/>
                </a:ext>
              </a:extLst>
            </p:cNvPr>
            <p:cNvSpPr/>
            <p:nvPr/>
          </p:nvSpPr>
          <p:spPr>
            <a:xfrm>
              <a:off x="10472758" y="2954018"/>
              <a:ext cx="120062" cy="120062"/>
            </a:xfrm>
            <a:custGeom>
              <a:avLst/>
              <a:gdLst>
                <a:gd name="connsiteX0" fmla="*/ 26956 w 120062"/>
                <a:gd name="connsiteY0" fmla="*/ 0 h 120062"/>
                <a:gd name="connsiteX1" fmla="*/ 114491 w 120062"/>
                <a:gd name="connsiteY1" fmla="*/ 87535 h 120062"/>
                <a:gd name="connsiteX2" fmla="*/ 114491 w 120062"/>
                <a:gd name="connsiteY2" fmla="*/ 114491 h 120062"/>
                <a:gd name="connsiteX3" fmla="*/ 114491 w 120062"/>
                <a:gd name="connsiteY3" fmla="*/ 114491 h 120062"/>
                <a:gd name="connsiteX4" fmla="*/ 87535 w 120062"/>
                <a:gd name="connsiteY4" fmla="*/ 114491 h 120062"/>
                <a:gd name="connsiteX5" fmla="*/ 0 w 120062"/>
                <a:gd name="connsiteY5" fmla="*/ 26956 h 12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2" h="120062">
                  <a:moveTo>
                    <a:pt x="26956" y="0"/>
                  </a:moveTo>
                  <a:lnTo>
                    <a:pt x="114491" y="87535"/>
                  </a:lnTo>
                  <a:cubicBezTo>
                    <a:pt x="121920" y="94964"/>
                    <a:pt x="121920" y="107061"/>
                    <a:pt x="114491" y="114491"/>
                  </a:cubicBezTo>
                  <a:lnTo>
                    <a:pt x="114491" y="114491"/>
                  </a:lnTo>
                  <a:cubicBezTo>
                    <a:pt x="107061" y="121920"/>
                    <a:pt x="94964" y="121920"/>
                    <a:pt x="87535" y="114491"/>
                  </a:cubicBezTo>
                  <a:lnTo>
                    <a:pt x="0" y="26956"/>
                  </a:lnTo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30" name="자유형: 도형 229">
              <a:extLst>
                <a:ext uri="{FF2B5EF4-FFF2-40B4-BE49-F238E27FC236}">
                  <a16:creationId xmlns="" xmlns:a16="http://schemas.microsoft.com/office/drawing/2014/main" id="{59586877-35E4-4896-A9DD-466789D153B6}"/>
                </a:ext>
              </a:extLst>
            </p:cNvPr>
            <p:cNvSpPr/>
            <p:nvPr/>
          </p:nvSpPr>
          <p:spPr>
            <a:xfrm>
              <a:off x="10348267" y="2848577"/>
              <a:ext cx="114300" cy="9525"/>
            </a:xfrm>
            <a:custGeom>
              <a:avLst/>
              <a:gdLst>
                <a:gd name="connsiteX0" fmla="*/ 0 w 114300"/>
                <a:gd name="connsiteY0" fmla="*/ 0 h 9525"/>
                <a:gd name="connsiteX1" fmla="*/ 114300 w 1143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9525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31" name="자유형: 도형 230">
              <a:extLst>
                <a:ext uri="{FF2B5EF4-FFF2-40B4-BE49-F238E27FC236}">
                  <a16:creationId xmlns="" xmlns:a16="http://schemas.microsoft.com/office/drawing/2014/main" id="{F341D01E-3693-4B18-852E-C5BACE991A13}"/>
                </a:ext>
              </a:extLst>
            </p:cNvPr>
            <p:cNvSpPr/>
            <p:nvPr/>
          </p:nvSpPr>
          <p:spPr>
            <a:xfrm>
              <a:off x="10348267" y="2886677"/>
              <a:ext cx="66675" cy="9525"/>
            </a:xfrm>
            <a:custGeom>
              <a:avLst/>
              <a:gdLst>
                <a:gd name="connsiteX0" fmla="*/ 0 w 66675"/>
                <a:gd name="connsiteY0" fmla="*/ 0 h 9525"/>
                <a:gd name="connsiteX1" fmla="*/ 66675 w 66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9525">
                  <a:moveTo>
                    <a:pt x="0" y="0"/>
                  </a:moveTo>
                  <a:lnTo>
                    <a:pt x="66675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32" name="자유형: 도형 231">
              <a:extLst>
                <a:ext uri="{FF2B5EF4-FFF2-40B4-BE49-F238E27FC236}">
                  <a16:creationId xmlns="" xmlns:a16="http://schemas.microsoft.com/office/drawing/2014/main" id="{B06190A3-D703-4BEB-B7C2-2500FC922552}"/>
                </a:ext>
              </a:extLst>
            </p:cNvPr>
            <p:cNvSpPr/>
            <p:nvPr/>
          </p:nvSpPr>
          <p:spPr>
            <a:xfrm>
              <a:off x="10433992" y="2886677"/>
              <a:ext cx="28575" cy="9525"/>
            </a:xfrm>
            <a:custGeom>
              <a:avLst/>
              <a:gdLst>
                <a:gd name="connsiteX0" fmla="*/ 0 w 28575"/>
                <a:gd name="connsiteY0" fmla="*/ 0 h 9525"/>
                <a:gd name="connsiteX1" fmla="*/ 28575 w 28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33" name="자유형: 도형 232">
              <a:extLst>
                <a:ext uri="{FF2B5EF4-FFF2-40B4-BE49-F238E27FC236}">
                  <a16:creationId xmlns="" xmlns:a16="http://schemas.microsoft.com/office/drawing/2014/main" id="{95B0718F-9A8B-41C8-AE3B-5D0EAF87138B}"/>
                </a:ext>
              </a:extLst>
            </p:cNvPr>
            <p:cNvSpPr/>
            <p:nvPr/>
          </p:nvSpPr>
          <p:spPr>
            <a:xfrm>
              <a:off x="10348267" y="2924777"/>
              <a:ext cx="114300" cy="9525"/>
            </a:xfrm>
            <a:custGeom>
              <a:avLst/>
              <a:gdLst>
                <a:gd name="connsiteX0" fmla="*/ 0 w 114300"/>
                <a:gd name="connsiteY0" fmla="*/ 0 h 9525"/>
                <a:gd name="connsiteX1" fmla="*/ 114300 w 1143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9525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276" name="그룹 275">
            <a:extLst>
              <a:ext uri="{FF2B5EF4-FFF2-40B4-BE49-F238E27FC236}">
                <a16:creationId xmlns="" xmlns:a16="http://schemas.microsoft.com/office/drawing/2014/main" id="{DEC6AD6F-DA4A-4019-A7AF-7AA74EC381BD}"/>
              </a:ext>
            </a:extLst>
          </p:cNvPr>
          <p:cNvGrpSpPr/>
          <p:nvPr/>
        </p:nvGrpSpPr>
        <p:grpSpPr>
          <a:xfrm>
            <a:off x="1056099" y="4455234"/>
            <a:ext cx="159965" cy="142192"/>
            <a:chOff x="-1054669" y="3333802"/>
            <a:chExt cx="342900" cy="304800"/>
          </a:xfrm>
        </p:grpSpPr>
        <p:sp>
          <p:nvSpPr>
            <p:cNvPr id="277" name="자유형: 도형 276">
              <a:extLst>
                <a:ext uri="{FF2B5EF4-FFF2-40B4-BE49-F238E27FC236}">
                  <a16:creationId xmlns="" xmlns:a16="http://schemas.microsoft.com/office/drawing/2014/main" id="{042F3890-668C-4A72-9882-8D348781B697}"/>
                </a:ext>
              </a:extLst>
            </p:cNvPr>
            <p:cNvSpPr/>
            <p:nvPr/>
          </p:nvSpPr>
          <p:spPr>
            <a:xfrm>
              <a:off x="-921319" y="33338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78" name="자유형: 도형 277">
              <a:extLst>
                <a:ext uri="{FF2B5EF4-FFF2-40B4-BE49-F238E27FC236}">
                  <a16:creationId xmlns="" xmlns:a16="http://schemas.microsoft.com/office/drawing/2014/main" id="{76930F66-B36E-402C-9360-4D9EA23B4D63}"/>
                </a:ext>
              </a:extLst>
            </p:cNvPr>
            <p:cNvSpPr/>
            <p:nvPr/>
          </p:nvSpPr>
          <p:spPr>
            <a:xfrm>
              <a:off x="-854644" y="34481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79" name="자유형: 도형 278">
              <a:extLst>
                <a:ext uri="{FF2B5EF4-FFF2-40B4-BE49-F238E27FC236}">
                  <a16:creationId xmlns="" xmlns:a16="http://schemas.microsoft.com/office/drawing/2014/main" id="{F8E8DADA-9055-4971-8B8C-5F7A3E404D97}"/>
                </a:ext>
              </a:extLst>
            </p:cNvPr>
            <p:cNvSpPr/>
            <p:nvPr/>
          </p:nvSpPr>
          <p:spPr>
            <a:xfrm>
              <a:off x="-987994" y="34481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0" name="자유형: 도형 279">
              <a:extLst>
                <a:ext uri="{FF2B5EF4-FFF2-40B4-BE49-F238E27FC236}">
                  <a16:creationId xmlns="" xmlns:a16="http://schemas.microsoft.com/office/drawing/2014/main" id="{406E9CE7-FA76-47E8-A6C5-21175A63BEF6}"/>
                </a:ext>
              </a:extLst>
            </p:cNvPr>
            <p:cNvSpPr/>
            <p:nvPr/>
          </p:nvSpPr>
          <p:spPr>
            <a:xfrm>
              <a:off x="-78796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1" name="자유형: 도형 280">
              <a:extLst>
                <a:ext uri="{FF2B5EF4-FFF2-40B4-BE49-F238E27FC236}">
                  <a16:creationId xmlns="" xmlns:a16="http://schemas.microsoft.com/office/drawing/2014/main" id="{36F8729E-F1BB-4188-B3A9-9CDE80767295}"/>
                </a:ext>
              </a:extLst>
            </p:cNvPr>
            <p:cNvSpPr/>
            <p:nvPr/>
          </p:nvSpPr>
          <p:spPr>
            <a:xfrm>
              <a:off x="-92131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2" name="자유형: 도형 281">
              <a:extLst>
                <a:ext uri="{FF2B5EF4-FFF2-40B4-BE49-F238E27FC236}">
                  <a16:creationId xmlns="" xmlns:a16="http://schemas.microsoft.com/office/drawing/2014/main" id="{0D86C972-BC96-4DEF-854B-352072198A6A}"/>
                </a:ext>
              </a:extLst>
            </p:cNvPr>
            <p:cNvSpPr/>
            <p:nvPr/>
          </p:nvSpPr>
          <p:spPr>
            <a:xfrm>
              <a:off x="-105466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3" name="자유형: 도형 282">
              <a:extLst>
                <a:ext uri="{FF2B5EF4-FFF2-40B4-BE49-F238E27FC236}">
                  <a16:creationId xmlns="" xmlns:a16="http://schemas.microsoft.com/office/drawing/2014/main" id="{C0AA1A3A-7C50-42D7-831F-79354C86B285}"/>
                </a:ext>
              </a:extLst>
            </p:cNvPr>
            <p:cNvSpPr/>
            <p:nvPr/>
          </p:nvSpPr>
          <p:spPr>
            <a:xfrm>
              <a:off x="-930748" y="3404763"/>
              <a:ext cx="28289" cy="48577"/>
            </a:xfrm>
            <a:custGeom>
              <a:avLst/>
              <a:gdLst>
                <a:gd name="connsiteX0" fmla="*/ 0 w 28289"/>
                <a:gd name="connsiteY0" fmla="*/ 48578 h 48577"/>
                <a:gd name="connsiteX1" fmla="*/ 28289 w 28289"/>
                <a:gd name="connsiteY1" fmla="*/ 0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89" h="48577">
                  <a:moveTo>
                    <a:pt x="0" y="48578"/>
                  </a:moveTo>
                  <a:lnTo>
                    <a:pt x="28289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4" name="자유형: 도형 283">
              <a:extLst>
                <a:ext uri="{FF2B5EF4-FFF2-40B4-BE49-F238E27FC236}">
                  <a16:creationId xmlns="" xmlns:a16="http://schemas.microsoft.com/office/drawing/2014/main" id="{18A5B6BE-65E5-4F8F-B764-35566061601F}"/>
                </a:ext>
              </a:extLst>
            </p:cNvPr>
            <p:cNvSpPr/>
            <p:nvPr/>
          </p:nvSpPr>
          <p:spPr>
            <a:xfrm>
              <a:off x="-997423" y="3519063"/>
              <a:ext cx="28384" cy="48577"/>
            </a:xfrm>
            <a:custGeom>
              <a:avLst/>
              <a:gdLst>
                <a:gd name="connsiteX0" fmla="*/ 28384 w 28384"/>
                <a:gd name="connsiteY0" fmla="*/ 0 h 48577"/>
                <a:gd name="connsiteX1" fmla="*/ 0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28384" y="0"/>
                  </a:moveTo>
                  <a:lnTo>
                    <a:pt x="0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5" name="자유형: 도형 284">
              <a:extLst>
                <a:ext uri="{FF2B5EF4-FFF2-40B4-BE49-F238E27FC236}">
                  <a16:creationId xmlns="" xmlns:a16="http://schemas.microsoft.com/office/drawing/2014/main" id="{C8401870-D55F-49D2-9AFC-8883A30CE7BE}"/>
                </a:ext>
              </a:extLst>
            </p:cNvPr>
            <p:cNvSpPr/>
            <p:nvPr/>
          </p:nvSpPr>
          <p:spPr>
            <a:xfrm>
              <a:off x="-864073" y="3519063"/>
              <a:ext cx="28384" cy="48577"/>
            </a:xfrm>
            <a:custGeom>
              <a:avLst/>
              <a:gdLst>
                <a:gd name="connsiteX0" fmla="*/ 28384 w 28384"/>
                <a:gd name="connsiteY0" fmla="*/ 0 h 48577"/>
                <a:gd name="connsiteX1" fmla="*/ 0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28384" y="0"/>
                  </a:moveTo>
                  <a:lnTo>
                    <a:pt x="0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6" name="자유형: 도형 285">
              <a:extLst>
                <a:ext uri="{FF2B5EF4-FFF2-40B4-BE49-F238E27FC236}">
                  <a16:creationId xmlns="" xmlns:a16="http://schemas.microsoft.com/office/drawing/2014/main" id="{0694E7AB-177B-4BAB-B421-5589FC10DF0E}"/>
                </a:ext>
              </a:extLst>
            </p:cNvPr>
            <p:cNvSpPr/>
            <p:nvPr/>
          </p:nvSpPr>
          <p:spPr>
            <a:xfrm>
              <a:off x="-864073" y="3404763"/>
              <a:ext cx="28384" cy="48577"/>
            </a:xfrm>
            <a:custGeom>
              <a:avLst/>
              <a:gdLst>
                <a:gd name="connsiteX0" fmla="*/ 0 w 28384"/>
                <a:gd name="connsiteY0" fmla="*/ 0 h 48577"/>
                <a:gd name="connsiteX1" fmla="*/ 28384 w 28384"/>
                <a:gd name="connsiteY1" fmla="*/ 48578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0" y="0"/>
                  </a:moveTo>
                  <a:lnTo>
                    <a:pt x="28384" y="48578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87" name="자유형: 도형 286">
              <a:extLst>
                <a:ext uri="{FF2B5EF4-FFF2-40B4-BE49-F238E27FC236}">
                  <a16:creationId xmlns="" xmlns:a16="http://schemas.microsoft.com/office/drawing/2014/main" id="{707D1383-3278-44F7-8260-A175AA671F68}"/>
                </a:ext>
              </a:extLst>
            </p:cNvPr>
            <p:cNvSpPr/>
            <p:nvPr/>
          </p:nvSpPr>
          <p:spPr>
            <a:xfrm>
              <a:off x="-797398" y="3519063"/>
              <a:ext cx="28384" cy="48577"/>
            </a:xfrm>
            <a:custGeom>
              <a:avLst/>
              <a:gdLst>
                <a:gd name="connsiteX0" fmla="*/ 0 w 28384"/>
                <a:gd name="connsiteY0" fmla="*/ 0 h 48577"/>
                <a:gd name="connsiteX1" fmla="*/ 28384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0" y="0"/>
                  </a:moveTo>
                  <a:lnTo>
                    <a:pt x="28384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288" name="그룹 287">
            <a:extLst>
              <a:ext uri="{FF2B5EF4-FFF2-40B4-BE49-F238E27FC236}">
                <a16:creationId xmlns="" xmlns:a16="http://schemas.microsoft.com/office/drawing/2014/main" id="{20BF345F-A781-4536-AECD-AC7674A3B7FA}"/>
              </a:ext>
            </a:extLst>
          </p:cNvPr>
          <p:cNvGrpSpPr/>
          <p:nvPr/>
        </p:nvGrpSpPr>
        <p:grpSpPr>
          <a:xfrm>
            <a:off x="1056099" y="4731459"/>
            <a:ext cx="159965" cy="142192"/>
            <a:chOff x="-1054669" y="3333802"/>
            <a:chExt cx="342900" cy="304800"/>
          </a:xfrm>
        </p:grpSpPr>
        <p:sp>
          <p:nvSpPr>
            <p:cNvPr id="289" name="자유형: 도형 288">
              <a:extLst>
                <a:ext uri="{FF2B5EF4-FFF2-40B4-BE49-F238E27FC236}">
                  <a16:creationId xmlns="" xmlns:a16="http://schemas.microsoft.com/office/drawing/2014/main" id="{1F9A85FB-F935-4924-9211-A901D98159D8}"/>
                </a:ext>
              </a:extLst>
            </p:cNvPr>
            <p:cNvSpPr/>
            <p:nvPr/>
          </p:nvSpPr>
          <p:spPr>
            <a:xfrm>
              <a:off x="-921319" y="33338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0" name="자유형: 도형 289">
              <a:extLst>
                <a:ext uri="{FF2B5EF4-FFF2-40B4-BE49-F238E27FC236}">
                  <a16:creationId xmlns="" xmlns:a16="http://schemas.microsoft.com/office/drawing/2014/main" id="{61E8FAC3-33CB-484E-ACD8-8151EDF80699}"/>
                </a:ext>
              </a:extLst>
            </p:cNvPr>
            <p:cNvSpPr/>
            <p:nvPr/>
          </p:nvSpPr>
          <p:spPr>
            <a:xfrm>
              <a:off x="-854644" y="34481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1" name="자유형: 도형 290">
              <a:extLst>
                <a:ext uri="{FF2B5EF4-FFF2-40B4-BE49-F238E27FC236}">
                  <a16:creationId xmlns="" xmlns:a16="http://schemas.microsoft.com/office/drawing/2014/main" id="{B0600BDF-54EE-4EB8-BA0C-E8F1A3A93AA5}"/>
                </a:ext>
              </a:extLst>
            </p:cNvPr>
            <p:cNvSpPr/>
            <p:nvPr/>
          </p:nvSpPr>
          <p:spPr>
            <a:xfrm>
              <a:off x="-987994" y="34481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2" name="자유형: 도형 291">
              <a:extLst>
                <a:ext uri="{FF2B5EF4-FFF2-40B4-BE49-F238E27FC236}">
                  <a16:creationId xmlns="" xmlns:a16="http://schemas.microsoft.com/office/drawing/2014/main" id="{EBD162DB-3A4F-4294-B014-BA699D4C9D1F}"/>
                </a:ext>
              </a:extLst>
            </p:cNvPr>
            <p:cNvSpPr/>
            <p:nvPr/>
          </p:nvSpPr>
          <p:spPr>
            <a:xfrm>
              <a:off x="-78796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3" name="자유형: 도형 292">
              <a:extLst>
                <a:ext uri="{FF2B5EF4-FFF2-40B4-BE49-F238E27FC236}">
                  <a16:creationId xmlns="" xmlns:a16="http://schemas.microsoft.com/office/drawing/2014/main" id="{5B521ECA-93C4-4318-957F-E3E3F7E9131E}"/>
                </a:ext>
              </a:extLst>
            </p:cNvPr>
            <p:cNvSpPr/>
            <p:nvPr/>
          </p:nvSpPr>
          <p:spPr>
            <a:xfrm>
              <a:off x="-92131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4" name="자유형: 도형 293">
              <a:extLst>
                <a:ext uri="{FF2B5EF4-FFF2-40B4-BE49-F238E27FC236}">
                  <a16:creationId xmlns="" xmlns:a16="http://schemas.microsoft.com/office/drawing/2014/main" id="{D408E222-05D7-4518-8752-9E456E3E8B54}"/>
                </a:ext>
              </a:extLst>
            </p:cNvPr>
            <p:cNvSpPr/>
            <p:nvPr/>
          </p:nvSpPr>
          <p:spPr>
            <a:xfrm>
              <a:off x="-105466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5" name="자유형: 도형 294">
              <a:extLst>
                <a:ext uri="{FF2B5EF4-FFF2-40B4-BE49-F238E27FC236}">
                  <a16:creationId xmlns="" xmlns:a16="http://schemas.microsoft.com/office/drawing/2014/main" id="{09C72414-88CC-4423-A21B-F560A54EC92C}"/>
                </a:ext>
              </a:extLst>
            </p:cNvPr>
            <p:cNvSpPr/>
            <p:nvPr/>
          </p:nvSpPr>
          <p:spPr>
            <a:xfrm>
              <a:off x="-930748" y="3404763"/>
              <a:ext cx="28289" cy="48577"/>
            </a:xfrm>
            <a:custGeom>
              <a:avLst/>
              <a:gdLst>
                <a:gd name="connsiteX0" fmla="*/ 0 w 28289"/>
                <a:gd name="connsiteY0" fmla="*/ 48578 h 48577"/>
                <a:gd name="connsiteX1" fmla="*/ 28289 w 28289"/>
                <a:gd name="connsiteY1" fmla="*/ 0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89" h="48577">
                  <a:moveTo>
                    <a:pt x="0" y="48578"/>
                  </a:moveTo>
                  <a:lnTo>
                    <a:pt x="28289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6" name="자유형: 도형 295">
              <a:extLst>
                <a:ext uri="{FF2B5EF4-FFF2-40B4-BE49-F238E27FC236}">
                  <a16:creationId xmlns="" xmlns:a16="http://schemas.microsoft.com/office/drawing/2014/main" id="{4D96BF7E-A301-4602-8CA6-E0A164F494EB}"/>
                </a:ext>
              </a:extLst>
            </p:cNvPr>
            <p:cNvSpPr/>
            <p:nvPr/>
          </p:nvSpPr>
          <p:spPr>
            <a:xfrm>
              <a:off x="-997423" y="3519063"/>
              <a:ext cx="28384" cy="48577"/>
            </a:xfrm>
            <a:custGeom>
              <a:avLst/>
              <a:gdLst>
                <a:gd name="connsiteX0" fmla="*/ 28384 w 28384"/>
                <a:gd name="connsiteY0" fmla="*/ 0 h 48577"/>
                <a:gd name="connsiteX1" fmla="*/ 0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28384" y="0"/>
                  </a:moveTo>
                  <a:lnTo>
                    <a:pt x="0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7" name="자유형: 도형 296">
              <a:extLst>
                <a:ext uri="{FF2B5EF4-FFF2-40B4-BE49-F238E27FC236}">
                  <a16:creationId xmlns="" xmlns:a16="http://schemas.microsoft.com/office/drawing/2014/main" id="{1B59EC19-E9A8-49D9-8F68-F7829FEBCB4C}"/>
                </a:ext>
              </a:extLst>
            </p:cNvPr>
            <p:cNvSpPr/>
            <p:nvPr/>
          </p:nvSpPr>
          <p:spPr>
            <a:xfrm>
              <a:off x="-864073" y="3519063"/>
              <a:ext cx="28384" cy="48577"/>
            </a:xfrm>
            <a:custGeom>
              <a:avLst/>
              <a:gdLst>
                <a:gd name="connsiteX0" fmla="*/ 28384 w 28384"/>
                <a:gd name="connsiteY0" fmla="*/ 0 h 48577"/>
                <a:gd name="connsiteX1" fmla="*/ 0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28384" y="0"/>
                  </a:moveTo>
                  <a:lnTo>
                    <a:pt x="0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8" name="자유형: 도형 297">
              <a:extLst>
                <a:ext uri="{FF2B5EF4-FFF2-40B4-BE49-F238E27FC236}">
                  <a16:creationId xmlns="" xmlns:a16="http://schemas.microsoft.com/office/drawing/2014/main" id="{A1D79926-D4F6-4A6B-B415-7AA64461D8CC}"/>
                </a:ext>
              </a:extLst>
            </p:cNvPr>
            <p:cNvSpPr/>
            <p:nvPr/>
          </p:nvSpPr>
          <p:spPr>
            <a:xfrm>
              <a:off x="-864073" y="3404763"/>
              <a:ext cx="28384" cy="48577"/>
            </a:xfrm>
            <a:custGeom>
              <a:avLst/>
              <a:gdLst>
                <a:gd name="connsiteX0" fmla="*/ 0 w 28384"/>
                <a:gd name="connsiteY0" fmla="*/ 0 h 48577"/>
                <a:gd name="connsiteX1" fmla="*/ 28384 w 28384"/>
                <a:gd name="connsiteY1" fmla="*/ 48578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0" y="0"/>
                  </a:moveTo>
                  <a:lnTo>
                    <a:pt x="28384" y="48578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299" name="자유형: 도형 298">
              <a:extLst>
                <a:ext uri="{FF2B5EF4-FFF2-40B4-BE49-F238E27FC236}">
                  <a16:creationId xmlns="" xmlns:a16="http://schemas.microsoft.com/office/drawing/2014/main" id="{F507E58C-121A-47D7-AF01-C4BD77D306DF}"/>
                </a:ext>
              </a:extLst>
            </p:cNvPr>
            <p:cNvSpPr/>
            <p:nvPr/>
          </p:nvSpPr>
          <p:spPr>
            <a:xfrm>
              <a:off x="-797398" y="3519063"/>
              <a:ext cx="28384" cy="48577"/>
            </a:xfrm>
            <a:custGeom>
              <a:avLst/>
              <a:gdLst>
                <a:gd name="connsiteX0" fmla="*/ 0 w 28384"/>
                <a:gd name="connsiteY0" fmla="*/ 0 h 48577"/>
                <a:gd name="connsiteX1" fmla="*/ 28384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0" y="0"/>
                  </a:moveTo>
                  <a:lnTo>
                    <a:pt x="28384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300" name="그룹 299">
            <a:extLst>
              <a:ext uri="{FF2B5EF4-FFF2-40B4-BE49-F238E27FC236}">
                <a16:creationId xmlns="" xmlns:a16="http://schemas.microsoft.com/office/drawing/2014/main" id="{6542F034-6803-41ED-8E01-4E6AEEE351FD}"/>
              </a:ext>
            </a:extLst>
          </p:cNvPr>
          <p:cNvGrpSpPr/>
          <p:nvPr/>
        </p:nvGrpSpPr>
        <p:grpSpPr>
          <a:xfrm>
            <a:off x="1056099" y="5007684"/>
            <a:ext cx="159965" cy="142192"/>
            <a:chOff x="-1054669" y="3333802"/>
            <a:chExt cx="342900" cy="304800"/>
          </a:xfrm>
        </p:grpSpPr>
        <p:sp>
          <p:nvSpPr>
            <p:cNvPr id="301" name="자유형: 도형 300">
              <a:extLst>
                <a:ext uri="{FF2B5EF4-FFF2-40B4-BE49-F238E27FC236}">
                  <a16:creationId xmlns="" xmlns:a16="http://schemas.microsoft.com/office/drawing/2014/main" id="{1AA1B69D-3996-4926-BB7B-66313C97F7FE}"/>
                </a:ext>
              </a:extLst>
            </p:cNvPr>
            <p:cNvSpPr/>
            <p:nvPr/>
          </p:nvSpPr>
          <p:spPr>
            <a:xfrm>
              <a:off x="-921319" y="33338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2" name="자유형: 도형 301">
              <a:extLst>
                <a:ext uri="{FF2B5EF4-FFF2-40B4-BE49-F238E27FC236}">
                  <a16:creationId xmlns="" xmlns:a16="http://schemas.microsoft.com/office/drawing/2014/main" id="{BED63D17-77C9-4951-870C-321C948FD149}"/>
                </a:ext>
              </a:extLst>
            </p:cNvPr>
            <p:cNvSpPr/>
            <p:nvPr/>
          </p:nvSpPr>
          <p:spPr>
            <a:xfrm>
              <a:off x="-854644" y="34481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3" name="자유형: 도형 302">
              <a:extLst>
                <a:ext uri="{FF2B5EF4-FFF2-40B4-BE49-F238E27FC236}">
                  <a16:creationId xmlns="" xmlns:a16="http://schemas.microsoft.com/office/drawing/2014/main" id="{DC054746-EEA1-408A-9F31-70D9035A6D0D}"/>
                </a:ext>
              </a:extLst>
            </p:cNvPr>
            <p:cNvSpPr/>
            <p:nvPr/>
          </p:nvSpPr>
          <p:spPr>
            <a:xfrm>
              <a:off x="-987994" y="34481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4" name="자유형: 도형 303">
              <a:extLst>
                <a:ext uri="{FF2B5EF4-FFF2-40B4-BE49-F238E27FC236}">
                  <a16:creationId xmlns="" xmlns:a16="http://schemas.microsoft.com/office/drawing/2014/main" id="{84AA557E-F847-4886-BB0B-7BF5C3ECC7E1}"/>
                </a:ext>
              </a:extLst>
            </p:cNvPr>
            <p:cNvSpPr/>
            <p:nvPr/>
          </p:nvSpPr>
          <p:spPr>
            <a:xfrm>
              <a:off x="-78796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5" name="자유형: 도형 304">
              <a:extLst>
                <a:ext uri="{FF2B5EF4-FFF2-40B4-BE49-F238E27FC236}">
                  <a16:creationId xmlns="" xmlns:a16="http://schemas.microsoft.com/office/drawing/2014/main" id="{8998047A-DC82-42AA-B67C-3FDD2006E076}"/>
                </a:ext>
              </a:extLst>
            </p:cNvPr>
            <p:cNvSpPr/>
            <p:nvPr/>
          </p:nvSpPr>
          <p:spPr>
            <a:xfrm>
              <a:off x="-92131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6" name="자유형: 도형 305">
              <a:extLst>
                <a:ext uri="{FF2B5EF4-FFF2-40B4-BE49-F238E27FC236}">
                  <a16:creationId xmlns="" xmlns:a16="http://schemas.microsoft.com/office/drawing/2014/main" id="{12D66276-B921-455B-99A9-0F98811DBC08}"/>
                </a:ext>
              </a:extLst>
            </p:cNvPr>
            <p:cNvSpPr/>
            <p:nvPr/>
          </p:nvSpPr>
          <p:spPr>
            <a:xfrm>
              <a:off x="-1054669" y="3562402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7" name="자유형: 도형 306">
              <a:extLst>
                <a:ext uri="{FF2B5EF4-FFF2-40B4-BE49-F238E27FC236}">
                  <a16:creationId xmlns="" xmlns:a16="http://schemas.microsoft.com/office/drawing/2014/main" id="{9D4B89CF-F54C-4D04-A1B4-451986275EA9}"/>
                </a:ext>
              </a:extLst>
            </p:cNvPr>
            <p:cNvSpPr/>
            <p:nvPr/>
          </p:nvSpPr>
          <p:spPr>
            <a:xfrm>
              <a:off x="-930748" y="3404763"/>
              <a:ext cx="28289" cy="48577"/>
            </a:xfrm>
            <a:custGeom>
              <a:avLst/>
              <a:gdLst>
                <a:gd name="connsiteX0" fmla="*/ 0 w 28289"/>
                <a:gd name="connsiteY0" fmla="*/ 48578 h 48577"/>
                <a:gd name="connsiteX1" fmla="*/ 28289 w 28289"/>
                <a:gd name="connsiteY1" fmla="*/ 0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89" h="48577">
                  <a:moveTo>
                    <a:pt x="0" y="48578"/>
                  </a:moveTo>
                  <a:lnTo>
                    <a:pt x="28289" y="0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8" name="자유형: 도형 307">
              <a:extLst>
                <a:ext uri="{FF2B5EF4-FFF2-40B4-BE49-F238E27FC236}">
                  <a16:creationId xmlns="" xmlns:a16="http://schemas.microsoft.com/office/drawing/2014/main" id="{D604AD16-8981-46B5-9B5E-CEBAC4E61E67}"/>
                </a:ext>
              </a:extLst>
            </p:cNvPr>
            <p:cNvSpPr/>
            <p:nvPr/>
          </p:nvSpPr>
          <p:spPr>
            <a:xfrm>
              <a:off x="-997423" y="3519063"/>
              <a:ext cx="28384" cy="48577"/>
            </a:xfrm>
            <a:custGeom>
              <a:avLst/>
              <a:gdLst>
                <a:gd name="connsiteX0" fmla="*/ 28384 w 28384"/>
                <a:gd name="connsiteY0" fmla="*/ 0 h 48577"/>
                <a:gd name="connsiteX1" fmla="*/ 0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28384" y="0"/>
                  </a:moveTo>
                  <a:lnTo>
                    <a:pt x="0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09" name="자유형: 도형 308">
              <a:extLst>
                <a:ext uri="{FF2B5EF4-FFF2-40B4-BE49-F238E27FC236}">
                  <a16:creationId xmlns="" xmlns:a16="http://schemas.microsoft.com/office/drawing/2014/main" id="{2658392F-EB59-46F6-AE15-F9952033C1A4}"/>
                </a:ext>
              </a:extLst>
            </p:cNvPr>
            <p:cNvSpPr/>
            <p:nvPr/>
          </p:nvSpPr>
          <p:spPr>
            <a:xfrm>
              <a:off x="-864073" y="3519063"/>
              <a:ext cx="28384" cy="48577"/>
            </a:xfrm>
            <a:custGeom>
              <a:avLst/>
              <a:gdLst>
                <a:gd name="connsiteX0" fmla="*/ 28384 w 28384"/>
                <a:gd name="connsiteY0" fmla="*/ 0 h 48577"/>
                <a:gd name="connsiteX1" fmla="*/ 0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28384" y="0"/>
                  </a:moveTo>
                  <a:lnTo>
                    <a:pt x="0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10" name="자유형: 도형 309">
              <a:extLst>
                <a:ext uri="{FF2B5EF4-FFF2-40B4-BE49-F238E27FC236}">
                  <a16:creationId xmlns="" xmlns:a16="http://schemas.microsoft.com/office/drawing/2014/main" id="{B562BF78-7939-4617-8775-75C37D13E84E}"/>
                </a:ext>
              </a:extLst>
            </p:cNvPr>
            <p:cNvSpPr/>
            <p:nvPr/>
          </p:nvSpPr>
          <p:spPr>
            <a:xfrm>
              <a:off x="-864073" y="3404763"/>
              <a:ext cx="28384" cy="48577"/>
            </a:xfrm>
            <a:custGeom>
              <a:avLst/>
              <a:gdLst>
                <a:gd name="connsiteX0" fmla="*/ 0 w 28384"/>
                <a:gd name="connsiteY0" fmla="*/ 0 h 48577"/>
                <a:gd name="connsiteX1" fmla="*/ 28384 w 28384"/>
                <a:gd name="connsiteY1" fmla="*/ 48578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0" y="0"/>
                  </a:moveTo>
                  <a:lnTo>
                    <a:pt x="28384" y="48578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11" name="자유형: 도형 310">
              <a:extLst>
                <a:ext uri="{FF2B5EF4-FFF2-40B4-BE49-F238E27FC236}">
                  <a16:creationId xmlns="" xmlns:a16="http://schemas.microsoft.com/office/drawing/2014/main" id="{D04677FA-8A01-4669-892F-7FC1B2B657A1}"/>
                </a:ext>
              </a:extLst>
            </p:cNvPr>
            <p:cNvSpPr/>
            <p:nvPr/>
          </p:nvSpPr>
          <p:spPr>
            <a:xfrm>
              <a:off x="-797398" y="3519063"/>
              <a:ext cx="28384" cy="48577"/>
            </a:xfrm>
            <a:custGeom>
              <a:avLst/>
              <a:gdLst>
                <a:gd name="connsiteX0" fmla="*/ 0 w 28384"/>
                <a:gd name="connsiteY0" fmla="*/ 0 h 48577"/>
                <a:gd name="connsiteX1" fmla="*/ 28384 w 28384"/>
                <a:gd name="connsiteY1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84" h="48577">
                  <a:moveTo>
                    <a:pt x="0" y="0"/>
                  </a:moveTo>
                  <a:lnTo>
                    <a:pt x="28384" y="48577"/>
                  </a:lnTo>
                </a:path>
              </a:pathLst>
            </a:custGeom>
            <a:ln w="9525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325" name="그룹 324">
            <a:extLst>
              <a:ext uri="{FF2B5EF4-FFF2-40B4-BE49-F238E27FC236}">
                <a16:creationId xmlns="" xmlns:a16="http://schemas.microsoft.com/office/drawing/2014/main" id="{94EC3615-9E90-4BB3-B827-846330C15969}"/>
              </a:ext>
            </a:extLst>
          </p:cNvPr>
          <p:cNvGrpSpPr/>
          <p:nvPr/>
        </p:nvGrpSpPr>
        <p:grpSpPr>
          <a:xfrm>
            <a:off x="1040500" y="6049516"/>
            <a:ext cx="186626" cy="119974"/>
            <a:chOff x="8348573" y="4692944"/>
            <a:chExt cx="400050" cy="257175"/>
          </a:xfrm>
        </p:grpSpPr>
        <p:sp>
          <p:nvSpPr>
            <p:cNvPr id="314" name="자유형: 도형 313">
              <a:extLst>
                <a:ext uri="{FF2B5EF4-FFF2-40B4-BE49-F238E27FC236}">
                  <a16:creationId xmlns="" xmlns:a16="http://schemas.microsoft.com/office/drawing/2014/main" id="{2ABA1D2E-357C-43E8-ABF7-1A2226D29AC4}"/>
                </a:ext>
              </a:extLst>
            </p:cNvPr>
            <p:cNvSpPr/>
            <p:nvPr/>
          </p:nvSpPr>
          <p:spPr>
            <a:xfrm>
              <a:off x="8453348" y="4750094"/>
              <a:ext cx="190500" cy="9525"/>
            </a:xfrm>
            <a:custGeom>
              <a:avLst/>
              <a:gdLst>
                <a:gd name="connsiteX0" fmla="*/ 0 w 190500"/>
                <a:gd name="connsiteY0" fmla="*/ 0 h 9525"/>
                <a:gd name="connsiteX1" fmla="*/ 190500 w 1905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9525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15" name="자유형: 도형 314">
              <a:extLst>
                <a:ext uri="{FF2B5EF4-FFF2-40B4-BE49-F238E27FC236}">
                  <a16:creationId xmlns="" xmlns:a16="http://schemas.microsoft.com/office/drawing/2014/main" id="{47354ABA-313C-4AE7-942F-374EF3FA90FA}"/>
                </a:ext>
              </a:extLst>
            </p:cNvPr>
            <p:cNvSpPr/>
            <p:nvPr/>
          </p:nvSpPr>
          <p:spPr>
            <a:xfrm>
              <a:off x="8453348" y="4788194"/>
              <a:ext cx="66675" cy="9525"/>
            </a:xfrm>
            <a:custGeom>
              <a:avLst/>
              <a:gdLst>
                <a:gd name="connsiteX0" fmla="*/ 0 w 66675"/>
                <a:gd name="connsiteY0" fmla="*/ 0 h 9525"/>
                <a:gd name="connsiteX1" fmla="*/ 66675 w 66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9525">
                  <a:moveTo>
                    <a:pt x="0" y="0"/>
                  </a:moveTo>
                  <a:lnTo>
                    <a:pt x="66675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16" name="자유형: 도형 315">
              <a:extLst>
                <a:ext uri="{FF2B5EF4-FFF2-40B4-BE49-F238E27FC236}">
                  <a16:creationId xmlns="" xmlns:a16="http://schemas.microsoft.com/office/drawing/2014/main" id="{BF693CE9-4235-432D-BA8D-1F428C1C0B61}"/>
                </a:ext>
              </a:extLst>
            </p:cNvPr>
            <p:cNvSpPr/>
            <p:nvPr/>
          </p:nvSpPr>
          <p:spPr>
            <a:xfrm>
              <a:off x="8539073" y="4788194"/>
              <a:ext cx="104775" cy="9525"/>
            </a:xfrm>
            <a:custGeom>
              <a:avLst/>
              <a:gdLst>
                <a:gd name="connsiteX0" fmla="*/ 0 w 104775"/>
                <a:gd name="connsiteY0" fmla="*/ 0 h 9525"/>
                <a:gd name="connsiteX1" fmla="*/ 104775 w 1047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9525">
                  <a:moveTo>
                    <a:pt x="0" y="0"/>
                  </a:moveTo>
                  <a:lnTo>
                    <a:pt x="104775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17" name="자유형: 도형 316">
              <a:extLst>
                <a:ext uri="{FF2B5EF4-FFF2-40B4-BE49-F238E27FC236}">
                  <a16:creationId xmlns="" xmlns:a16="http://schemas.microsoft.com/office/drawing/2014/main" id="{2BEB590C-829A-4D9C-A888-D960F2AD2467}"/>
                </a:ext>
              </a:extLst>
            </p:cNvPr>
            <p:cNvSpPr/>
            <p:nvPr/>
          </p:nvSpPr>
          <p:spPr>
            <a:xfrm>
              <a:off x="8453348" y="4826294"/>
              <a:ext cx="190500" cy="9525"/>
            </a:xfrm>
            <a:custGeom>
              <a:avLst/>
              <a:gdLst>
                <a:gd name="connsiteX0" fmla="*/ 0 w 190500"/>
                <a:gd name="connsiteY0" fmla="*/ 0 h 9525"/>
                <a:gd name="connsiteX1" fmla="*/ 190500 w 1905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9525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18" name="자유형: 도형 317">
              <a:extLst>
                <a:ext uri="{FF2B5EF4-FFF2-40B4-BE49-F238E27FC236}">
                  <a16:creationId xmlns="" xmlns:a16="http://schemas.microsoft.com/office/drawing/2014/main" id="{95AA2714-7E1C-4AD2-8814-912A5117267E}"/>
                </a:ext>
              </a:extLst>
            </p:cNvPr>
            <p:cNvSpPr/>
            <p:nvPr/>
          </p:nvSpPr>
          <p:spPr>
            <a:xfrm>
              <a:off x="8405723" y="4692944"/>
              <a:ext cx="285750" cy="190500"/>
            </a:xfrm>
            <a:custGeom>
              <a:avLst/>
              <a:gdLst>
                <a:gd name="connsiteX0" fmla="*/ 0 w 285750"/>
                <a:gd name="connsiteY0" fmla="*/ 0 h 190500"/>
                <a:gd name="connsiteX1" fmla="*/ 285750 w 285750"/>
                <a:gd name="connsiteY1" fmla="*/ 0 h 190500"/>
                <a:gd name="connsiteX2" fmla="*/ 285750 w 285750"/>
                <a:gd name="connsiteY2" fmla="*/ 190500 h 190500"/>
                <a:gd name="connsiteX3" fmla="*/ 0 w 285750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90500">
                  <a:moveTo>
                    <a:pt x="0" y="0"/>
                  </a:moveTo>
                  <a:lnTo>
                    <a:pt x="285750" y="0"/>
                  </a:lnTo>
                  <a:lnTo>
                    <a:pt x="285750" y="190500"/>
                  </a:lnTo>
                  <a:lnTo>
                    <a:pt x="0" y="190500"/>
                  </a:lnTo>
                  <a:close/>
                </a:path>
              </a:pathLst>
            </a:custGeom>
            <a:noFill/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19" name="자유형: 도형 318">
              <a:extLst>
                <a:ext uri="{FF2B5EF4-FFF2-40B4-BE49-F238E27FC236}">
                  <a16:creationId xmlns="" xmlns:a16="http://schemas.microsoft.com/office/drawing/2014/main" id="{111B6497-3D83-4195-B86B-DC3F84DEF95F}"/>
                </a:ext>
              </a:extLst>
            </p:cNvPr>
            <p:cNvSpPr/>
            <p:nvPr/>
          </p:nvSpPr>
          <p:spPr>
            <a:xfrm>
              <a:off x="8472398" y="4940594"/>
              <a:ext cx="152400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2400 w 1524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20" name="자유형: 도형 319">
              <a:extLst>
                <a:ext uri="{FF2B5EF4-FFF2-40B4-BE49-F238E27FC236}">
                  <a16:creationId xmlns="" xmlns:a16="http://schemas.microsoft.com/office/drawing/2014/main" id="{B8096181-084C-4BFD-87CB-16AFC56A6D5A}"/>
                </a:ext>
              </a:extLst>
            </p:cNvPr>
            <p:cNvSpPr/>
            <p:nvPr/>
          </p:nvSpPr>
          <p:spPr>
            <a:xfrm>
              <a:off x="8548598" y="4883444"/>
              <a:ext cx="9525" cy="57150"/>
            </a:xfrm>
            <a:custGeom>
              <a:avLst/>
              <a:gdLst>
                <a:gd name="connsiteX0" fmla="*/ 0 w 9525"/>
                <a:gd name="connsiteY0" fmla="*/ 0 h 57150"/>
                <a:gd name="connsiteX1" fmla="*/ 0 w 9525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21" name="자유형: 도형 320">
              <a:extLst>
                <a:ext uri="{FF2B5EF4-FFF2-40B4-BE49-F238E27FC236}">
                  <a16:creationId xmlns="" xmlns:a16="http://schemas.microsoft.com/office/drawing/2014/main" id="{1A1B8ED7-E0DD-485D-9194-523A4B1B5DF9}"/>
                </a:ext>
              </a:extLst>
            </p:cNvPr>
            <p:cNvSpPr/>
            <p:nvPr/>
          </p:nvSpPr>
          <p:spPr>
            <a:xfrm>
              <a:off x="8386673" y="4940594"/>
              <a:ext cx="66675" cy="9525"/>
            </a:xfrm>
            <a:custGeom>
              <a:avLst/>
              <a:gdLst>
                <a:gd name="connsiteX0" fmla="*/ 0 w 66675"/>
                <a:gd name="connsiteY0" fmla="*/ 0 h 9525"/>
                <a:gd name="connsiteX1" fmla="*/ 66675 w 66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9525">
                  <a:moveTo>
                    <a:pt x="0" y="0"/>
                  </a:moveTo>
                  <a:lnTo>
                    <a:pt x="66675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22" name="자유형: 도형 321">
              <a:extLst>
                <a:ext uri="{FF2B5EF4-FFF2-40B4-BE49-F238E27FC236}">
                  <a16:creationId xmlns="" xmlns:a16="http://schemas.microsoft.com/office/drawing/2014/main" id="{45B55E1C-E099-48FA-A61A-71BF50E0FE0D}"/>
                </a:ext>
              </a:extLst>
            </p:cNvPr>
            <p:cNvSpPr/>
            <p:nvPr/>
          </p:nvSpPr>
          <p:spPr>
            <a:xfrm>
              <a:off x="8643848" y="4940594"/>
              <a:ext cx="66675" cy="9525"/>
            </a:xfrm>
            <a:custGeom>
              <a:avLst/>
              <a:gdLst>
                <a:gd name="connsiteX0" fmla="*/ 0 w 66675"/>
                <a:gd name="connsiteY0" fmla="*/ 0 h 9525"/>
                <a:gd name="connsiteX1" fmla="*/ 66675 w 66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9525">
                  <a:moveTo>
                    <a:pt x="0" y="0"/>
                  </a:moveTo>
                  <a:lnTo>
                    <a:pt x="66675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23" name="자유형: 도형 322">
              <a:extLst>
                <a:ext uri="{FF2B5EF4-FFF2-40B4-BE49-F238E27FC236}">
                  <a16:creationId xmlns="" xmlns:a16="http://schemas.microsoft.com/office/drawing/2014/main" id="{7A112C78-2956-4A8A-A869-E40C418D16E8}"/>
                </a:ext>
              </a:extLst>
            </p:cNvPr>
            <p:cNvSpPr/>
            <p:nvPr/>
          </p:nvSpPr>
          <p:spPr>
            <a:xfrm>
              <a:off x="8729573" y="4940594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1905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324" name="자유형: 도형 323">
              <a:extLst>
                <a:ext uri="{FF2B5EF4-FFF2-40B4-BE49-F238E27FC236}">
                  <a16:creationId xmlns="" xmlns:a16="http://schemas.microsoft.com/office/drawing/2014/main" id="{A4E1BAD5-D521-4A39-9836-CE58CAA288A5}"/>
                </a:ext>
              </a:extLst>
            </p:cNvPr>
            <p:cNvSpPr/>
            <p:nvPr/>
          </p:nvSpPr>
          <p:spPr>
            <a:xfrm>
              <a:off x="8348573" y="4940594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1905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2700" cap="flat">
              <a:solidFill>
                <a:schemeClr val="bg1">
                  <a:alpha val="49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722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직사각형 128">
            <a:extLst>
              <a:ext uri="{FF2B5EF4-FFF2-40B4-BE49-F238E27FC236}">
                <a16:creationId xmlns="" xmlns:a16="http://schemas.microsoft.com/office/drawing/2014/main" id="{70595E81-67D5-433F-B07C-309729084B0C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기술의 차별성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33" name="직선 연결선 132">
            <a:extLst>
              <a:ext uri="{FF2B5EF4-FFF2-40B4-BE49-F238E27FC236}">
                <a16:creationId xmlns="" xmlns:a16="http://schemas.microsoft.com/office/drawing/2014/main" id="{7FF9FD9F-FBA0-4FF4-B098-838D978927CD}"/>
              </a:ext>
            </a:extLst>
          </p:cNvPr>
          <p:cNvCxnSpPr>
            <a:cxnSpLocks/>
          </p:cNvCxnSpPr>
          <p:nvPr/>
        </p:nvCxnSpPr>
        <p:spPr>
          <a:xfrm flipV="1">
            <a:off x="410183" y="3891768"/>
            <a:ext cx="4514242" cy="1"/>
          </a:xfrm>
          <a:prstGeom prst="line">
            <a:avLst/>
          </a:prstGeom>
          <a:ln w="3175">
            <a:solidFill>
              <a:schemeClr val="bg1">
                <a:lumMod val="75000"/>
                <a:alpha val="83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직사각형 227">
            <a:extLst>
              <a:ext uri="{FF2B5EF4-FFF2-40B4-BE49-F238E27FC236}">
                <a16:creationId xmlns="" xmlns:a16="http://schemas.microsoft.com/office/drawing/2014/main" id="{0178D421-BC17-481E-B6C2-683733338A3B}"/>
              </a:ext>
            </a:extLst>
          </p:cNvPr>
          <p:cNvSpPr/>
          <p:nvPr/>
        </p:nvSpPr>
        <p:spPr>
          <a:xfrm rot="16200000">
            <a:off x="4994217" y="1856525"/>
            <a:ext cx="4763446" cy="421450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6" name="그림 245">
            <a:extLst>
              <a:ext uri="{FF2B5EF4-FFF2-40B4-BE49-F238E27FC236}">
                <a16:creationId xmlns="" xmlns:a16="http://schemas.microsoft.com/office/drawing/2014/main" id="{4C1D92D6-CFE7-4D04-97E0-F694B25D1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1" y="1982023"/>
            <a:ext cx="2102822" cy="1805925"/>
          </a:xfrm>
          <a:prstGeom prst="rect">
            <a:avLst/>
          </a:prstGeom>
        </p:spPr>
      </p:pic>
      <p:grpSp>
        <p:nvGrpSpPr>
          <p:cNvPr id="241" name="그룹 240">
            <a:extLst>
              <a:ext uri="{FF2B5EF4-FFF2-40B4-BE49-F238E27FC236}">
                <a16:creationId xmlns="" xmlns:a16="http://schemas.microsoft.com/office/drawing/2014/main" id="{F62F6DFF-C0C6-4638-ACC7-5B93270AD7B7}"/>
              </a:ext>
            </a:extLst>
          </p:cNvPr>
          <p:cNvGrpSpPr/>
          <p:nvPr/>
        </p:nvGrpSpPr>
        <p:grpSpPr>
          <a:xfrm>
            <a:off x="1561714" y="2279659"/>
            <a:ext cx="355380" cy="357436"/>
            <a:chOff x="7992496" y="4261828"/>
            <a:chExt cx="473010" cy="475748"/>
          </a:xfrm>
        </p:grpSpPr>
        <p:sp>
          <p:nvSpPr>
            <p:cNvPr id="242" name="사각형: 둥근 모서리 241">
              <a:extLst>
                <a:ext uri="{FF2B5EF4-FFF2-40B4-BE49-F238E27FC236}">
                  <a16:creationId xmlns="" xmlns:a16="http://schemas.microsoft.com/office/drawing/2014/main" id="{564F6085-71F9-4691-A2B5-F5DBB790834B}"/>
                </a:ext>
              </a:extLst>
            </p:cNvPr>
            <p:cNvSpPr/>
            <p:nvPr/>
          </p:nvSpPr>
          <p:spPr>
            <a:xfrm>
              <a:off x="7992496" y="4261828"/>
              <a:ext cx="473010" cy="475748"/>
            </a:xfrm>
            <a:prstGeom prst="roundRect">
              <a:avLst>
                <a:gd name="adj" fmla="val 50000"/>
              </a:avLst>
            </a:prstGeom>
            <a:solidFill>
              <a:srgbClr val="064B5D">
                <a:alpha val="50000"/>
              </a:srgbClr>
            </a:solidFill>
            <a:ln w="635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600"/>
            </a:p>
          </p:txBody>
        </p:sp>
        <p:sp>
          <p:nvSpPr>
            <p:cNvPr id="243" name="생각 풍선: 구름 모양 242">
              <a:extLst>
                <a:ext uri="{FF2B5EF4-FFF2-40B4-BE49-F238E27FC236}">
                  <a16:creationId xmlns="" xmlns:a16="http://schemas.microsoft.com/office/drawing/2014/main" id="{462867A8-4F1D-4181-8D25-A8DB62E19D0D}"/>
                </a:ext>
              </a:extLst>
            </p:cNvPr>
            <p:cNvSpPr/>
            <p:nvPr/>
          </p:nvSpPr>
          <p:spPr>
            <a:xfrm flipH="1">
              <a:off x="8054823" y="4359918"/>
              <a:ext cx="345756" cy="231657"/>
            </a:xfrm>
            <a:prstGeom prst="cloudCallout">
              <a:avLst>
                <a:gd name="adj1" fmla="val -30475"/>
                <a:gd name="adj2" fmla="val 100533"/>
              </a:avLst>
            </a:prstGeom>
            <a:solidFill>
              <a:schemeClr val="bg1"/>
            </a:solidFill>
            <a:ln w="635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600"/>
            </a:p>
          </p:txBody>
        </p:sp>
      </p:grpSp>
      <p:grpSp>
        <p:nvGrpSpPr>
          <p:cNvPr id="247" name="그룹 246">
            <a:extLst>
              <a:ext uri="{FF2B5EF4-FFF2-40B4-BE49-F238E27FC236}">
                <a16:creationId xmlns="" xmlns:a16="http://schemas.microsoft.com/office/drawing/2014/main" id="{843A13E9-AB34-4976-B63F-AB8FFD47D456}"/>
              </a:ext>
            </a:extLst>
          </p:cNvPr>
          <p:cNvGrpSpPr/>
          <p:nvPr/>
        </p:nvGrpSpPr>
        <p:grpSpPr>
          <a:xfrm>
            <a:off x="1603921" y="1745967"/>
            <a:ext cx="1228016" cy="295402"/>
            <a:chOff x="7532374" y="4354833"/>
            <a:chExt cx="1485900" cy="357436"/>
          </a:xfrm>
        </p:grpSpPr>
        <p:sp>
          <p:nvSpPr>
            <p:cNvPr id="248" name="사각형: 둥근 모서리 247">
              <a:extLst>
                <a:ext uri="{FF2B5EF4-FFF2-40B4-BE49-F238E27FC236}">
                  <a16:creationId xmlns="" xmlns:a16="http://schemas.microsoft.com/office/drawing/2014/main" id="{A88D7889-2BB4-4C94-9904-D2A032E162DC}"/>
                </a:ext>
              </a:extLst>
            </p:cNvPr>
            <p:cNvSpPr/>
            <p:nvPr/>
          </p:nvSpPr>
          <p:spPr>
            <a:xfrm>
              <a:off x="7532374" y="4354833"/>
              <a:ext cx="1485900" cy="357436"/>
            </a:xfrm>
            <a:prstGeom prst="roundRect">
              <a:avLst/>
            </a:prstGeom>
            <a:solidFill>
              <a:srgbClr val="064B5D">
                <a:alpha val="77000"/>
              </a:srgbClr>
            </a:solidFill>
            <a:ln w="635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600"/>
            </a:p>
          </p:txBody>
        </p:sp>
        <p:sp>
          <p:nvSpPr>
            <p:cNvPr id="249" name="제목 2">
              <a:extLst>
                <a:ext uri="{FF2B5EF4-FFF2-40B4-BE49-F238E27FC236}">
                  <a16:creationId xmlns="" xmlns:a16="http://schemas.microsoft.com/office/drawing/2014/main" id="{BB99D768-BAE0-4F35-8F2E-F3B8A5FDAEE2}"/>
                </a:ext>
              </a:extLst>
            </p:cNvPr>
            <p:cNvSpPr txBox="1">
              <a:spLocks/>
            </p:cNvSpPr>
            <p:nvPr/>
          </p:nvSpPr>
          <p:spPr>
            <a:xfrm>
              <a:off x="7574622" y="4393108"/>
              <a:ext cx="1401404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1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와이퍼 작동</a:t>
              </a:r>
              <a:endParaRPr lang="en-US" altLang="ko-KR" sz="1100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/>
                <a:latin typeface="+mn-ea"/>
                <a:ea typeface="+mn-ea"/>
              </a:endParaRPr>
            </a:p>
          </p:txBody>
        </p:sp>
      </p:grpSp>
      <p:grpSp>
        <p:nvGrpSpPr>
          <p:cNvPr id="250" name="그룹 249">
            <a:extLst>
              <a:ext uri="{FF2B5EF4-FFF2-40B4-BE49-F238E27FC236}">
                <a16:creationId xmlns="" xmlns:a16="http://schemas.microsoft.com/office/drawing/2014/main" id="{0D5EA8B9-9145-4828-AE76-1C6BED57A1AE}"/>
              </a:ext>
            </a:extLst>
          </p:cNvPr>
          <p:cNvGrpSpPr/>
          <p:nvPr/>
        </p:nvGrpSpPr>
        <p:grpSpPr>
          <a:xfrm rot="16200000">
            <a:off x="2085341" y="2089687"/>
            <a:ext cx="173105" cy="47625"/>
            <a:chOff x="3842753" y="5705588"/>
            <a:chExt cx="173641" cy="47625"/>
          </a:xfrm>
        </p:grpSpPr>
        <p:cxnSp>
          <p:nvCxnSpPr>
            <p:cNvPr id="251" name="직선 연결선 250">
              <a:extLst>
                <a:ext uri="{FF2B5EF4-FFF2-40B4-BE49-F238E27FC236}">
                  <a16:creationId xmlns="" xmlns:a16="http://schemas.microsoft.com/office/drawing/2014/main" id="{5F35E854-BB37-4ACD-843A-1D0905A4F92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02577" y="5669580"/>
              <a:ext cx="0" cy="119647"/>
            </a:xfrm>
            <a:prstGeom prst="line">
              <a:avLst/>
            </a:prstGeom>
            <a:ln>
              <a:solidFill>
                <a:srgbClr val="064B5D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타원 251">
              <a:extLst>
                <a:ext uri="{FF2B5EF4-FFF2-40B4-BE49-F238E27FC236}">
                  <a16:creationId xmlns="" xmlns:a16="http://schemas.microsoft.com/office/drawing/2014/main" id="{C5A321A3-AC15-4360-BDB5-AEB20568B36C}"/>
                </a:ext>
              </a:extLst>
            </p:cNvPr>
            <p:cNvSpPr/>
            <p:nvPr/>
          </p:nvSpPr>
          <p:spPr>
            <a:xfrm>
              <a:off x="3964006" y="5705588"/>
              <a:ext cx="52388" cy="476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255" name="원호 254">
            <a:extLst>
              <a:ext uri="{FF2B5EF4-FFF2-40B4-BE49-F238E27FC236}">
                <a16:creationId xmlns="" xmlns:a16="http://schemas.microsoft.com/office/drawing/2014/main" id="{AB242D66-06A7-4880-BEA3-0E50C5539F3D}"/>
              </a:ext>
            </a:extLst>
          </p:cNvPr>
          <p:cNvSpPr/>
          <p:nvPr/>
        </p:nvSpPr>
        <p:spPr>
          <a:xfrm rot="20048608">
            <a:off x="1845316" y="2316484"/>
            <a:ext cx="462484" cy="462484"/>
          </a:xfrm>
          <a:prstGeom prst="arc">
            <a:avLst/>
          </a:prstGeom>
          <a:ln>
            <a:solidFill>
              <a:srgbClr val="064B5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56" name="원호 255">
            <a:extLst>
              <a:ext uri="{FF2B5EF4-FFF2-40B4-BE49-F238E27FC236}">
                <a16:creationId xmlns="" xmlns:a16="http://schemas.microsoft.com/office/drawing/2014/main" id="{F1AFF704-E76E-4F1E-9233-56984578857B}"/>
              </a:ext>
            </a:extLst>
          </p:cNvPr>
          <p:cNvSpPr/>
          <p:nvPr/>
        </p:nvSpPr>
        <p:spPr>
          <a:xfrm rot="20048608">
            <a:off x="921707" y="2282564"/>
            <a:ext cx="462484" cy="462484"/>
          </a:xfrm>
          <a:prstGeom prst="arc">
            <a:avLst/>
          </a:prstGeom>
          <a:ln>
            <a:solidFill>
              <a:srgbClr val="064B5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493" name="그룹 492">
            <a:extLst>
              <a:ext uri="{FF2B5EF4-FFF2-40B4-BE49-F238E27FC236}">
                <a16:creationId xmlns="" xmlns:a16="http://schemas.microsoft.com/office/drawing/2014/main" id="{364C2B66-4EF4-47B8-8393-6EAF7E70AFE0}"/>
              </a:ext>
            </a:extLst>
          </p:cNvPr>
          <p:cNvGrpSpPr/>
          <p:nvPr/>
        </p:nvGrpSpPr>
        <p:grpSpPr>
          <a:xfrm>
            <a:off x="2846595" y="2150528"/>
            <a:ext cx="2109579" cy="1298864"/>
            <a:chOff x="2846595" y="2208585"/>
            <a:chExt cx="2109579" cy="1298864"/>
          </a:xfrm>
        </p:grpSpPr>
        <p:grpSp>
          <p:nvGrpSpPr>
            <p:cNvPr id="491" name="그룹 490">
              <a:extLst>
                <a:ext uri="{FF2B5EF4-FFF2-40B4-BE49-F238E27FC236}">
                  <a16:creationId xmlns="" xmlns:a16="http://schemas.microsoft.com/office/drawing/2014/main" id="{CFB99C69-D896-44DD-B70D-5E006E818A6D}"/>
                </a:ext>
              </a:extLst>
            </p:cNvPr>
            <p:cNvGrpSpPr/>
            <p:nvPr/>
          </p:nvGrpSpPr>
          <p:grpSpPr>
            <a:xfrm>
              <a:off x="2846595" y="2208585"/>
              <a:ext cx="649080" cy="1287090"/>
              <a:chOff x="2646570" y="2208585"/>
              <a:chExt cx="649080" cy="1287090"/>
            </a:xfrm>
          </p:grpSpPr>
          <p:sp>
            <p:nvSpPr>
              <p:cNvPr id="490" name="직사각형 489">
                <a:extLst>
                  <a:ext uri="{FF2B5EF4-FFF2-40B4-BE49-F238E27FC236}">
                    <a16:creationId xmlns="" xmlns:a16="http://schemas.microsoft.com/office/drawing/2014/main" id="{03DBE2C1-BDE1-4333-9A73-79AE3660EA2A}"/>
                  </a:ext>
                </a:extLst>
              </p:cNvPr>
              <p:cNvSpPr/>
              <p:nvPr/>
            </p:nvSpPr>
            <p:spPr>
              <a:xfrm>
                <a:off x="2646570" y="2208585"/>
                <a:ext cx="649080" cy="1287090"/>
              </a:xfrm>
              <a:prstGeom prst="rect">
                <a:avLst/>
              </a:prstGeom>
              <a:solidFill>
                <a:srgbClr val="064B5D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1" name="Picture 3">
                <a:extLst>
                  <a:ext uri="{FF2B5EF4-FFF2-40B4-BE49-F238E27FC236}">
                    <a16:creationId xmlns="" xmlns:a16="http://schemas.microsoft.com/office/drawing/2014/main" id="{6AB551E6-229F-436B-A0BE-73C56DC04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8018" b="86937" l="9538" r="23846">
                            <a14:foregroundMark x1="10769" y1="85135" x2="11692" y2="86486"/>
                            <a14:foregroundMark x1="14923" y1="86036" x2="17846" y2="86036"/>
                            <a14:foregroundMark x1="21385" y1="81081" x2="22615" y2="77477"/>
                            <a14:foregroundMark x1="23385" y1="83784" x2="23846" y2="860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1" t="65898" r="75327" b="10608"/>
              <a:stretch/>
            </p:blipFill>
            <p:spPr bwMode="auto">
              <a:xfrm>
                <a:off x="2746628" y="3191805"/>
                <a:ext cx="469392" cy="22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4" name="사각형: 둥근 모서리 263">
                <a:extLst>
                  <a:ext uri="{FF2B5EF4-FFF2-40B4-BE49-F238E27FC236}">
                    <a16:creationId xmlns="" xmlns:a16="http://schemas.microsoft.com/office/drawing/2014/main" id="{4CD28378-90E3-4647-980F-B88583EEA04D}"/>
                  </a:ext>
                </a:extLst>
              </p:cNvPr>
              <p:cNvSpPr/>
              <p:nvPr/>
            </p:nvSpPr>
            <p:spPr>
              <a:xfrm>
                <a:off x="2808718" y="2700308"/>
                <a:ext cx="323073" cy="324942"/>
              </a:xfrm>
              <a:prstGeom prst="roundRect">
                <a:avLst>
                  <a:gd name="adj" fmla="val 50000"/>
                </a:avLst>
              </a:prstGeom>
              <a:solidFill>
                <a:srgbClr val="064B5D">
                  <a:alpha val="50000"/>
                </a:srgbClr>
              </a:solidFill>
              <a:ln w="6350">
                <a:solidFill>
                  <a:srgbClr val="064B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265" name="생각 풍선: 구름 모양 264">
                <a:extLst>
                  <a:ext uri="{FF2B5EF4-FFF2-40B4-BE49-F238E27FC236}">
                    <a16:creationId xmlns="" xmlns:a16="http://schemas.microsoft.com/office/drawing/2014/main" id="{45A6CE7B-CC52-4C30-BB36-BDF2626603D0}"/>
                  </a:ext>
                </a:extLst>
              </p:cNvPr>
              <p:cNvSpPr/>
              <p:nvPr/>
            </p:nvSpPr>
            <p:spPr>
              <a:xfrm flipH="1">
                <a:off x="2832749" y="2291569"/>
                <a:ext cx="259771" cy="174047"/>
              </a:xfrm>
              <a:prstGeom prst="cloudCallout">
                <a:avLst>
                  <a:gd name="adj1" fmla="val -30475"/>
                  <a:gd name="adj2" fmla="val 100533"/>
                </a:avLst>
              </a:prstGeom>
              <a:solidFill>
                <a:schemeClr val="bg1"/>
              </a:solidFill>
              <a:ln w="6350">
                <a:solidFill>
                  <a:srgbClr val="064B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</p:grpSp>
        <p:grpSp>
          <p:nvGrpSpPr>
            <p:cNvPr id="492" name="그룹 491">
              <a:extLst>
                <a:ext uri="{FF2B5EF4-FFF2-40B4-BE49-F238E27FC236}">
                  <a16:creationId xmlns="" xmlns:a16="http://schemas.microsoft.com/office/drawing/2014/main" id="{3A01A970-4A39-41AA-B2A8-28257A2EED91}"/>
                </a:ext>
              </a:extLst>
            </p:cNvPr>
            <p:cNvGrpSpPr/>
            <p:nvPr/>
          </p:nvGrpSpPr>
          <p:grpSpPr>
            <a:xfrm>
              <a:off x="2848365" y="2208585"/>
              <a:ext cx="2057008" cy="1298864"/>
              <a:chOff x="2651123" y="2208585"/>
              <a:chExt cx="2254250" cy="1298864"/>
            </a:xfrm>
          </p:grpSpPr>
          <p:cxnSp>
            <p:nvCxnSpPr>
              <p:cNvPr id="266" name="직선 연결선 265">
                <a:extLst>
                  <a:ext uri="{FF2B5EF4-FFF2-40B4-BE49-F238E27FC236}">
                    <a16:creationId xmlns="" xmlns:a16="http://schemas.microsoft.com/office/drawing/2014/main" id="{FCF30A9D-893D-4109-A410-75F4D06BB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7474" y="2641540"/>
                <a:ext cx="2247899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7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그룹 280">
                <a:extLst>
                  <a:ext uri="{FF2B5EF4-FFF2-40B4-BE49-F238E27FC236}">
                    <a16:creationId xmlns="" xmlns:a16="http://schemas.microsoft.com/office/drawing/2014/main" id="{6C03494C-FE49-4C37-8511-C697259C7CFF}"/>
                  </a:ext>
                </a:extLst>
              </p:cNvPr>
              <p:cNvGrpSpPr/>
              <p:nvPr/>
            </p:nvGrpSpPr>
            <p:grpSpPr>
              <a:xfrm>
                <a:off x="2651123" y="2208585"/>
                <a:ext cx="2254250" cy="1298864"/>
                <a:chOff x="2698749" y="2009775"/>
                <a:chExt cx="2254250" cy="1428750"/>
              </a:xfrm>
            </p:grpSpPr>
            <p:cxnSp>
              <p:nvCxnSpPr>
                <p:cNvPr id="259" name="직선 연결선 258">
                  <a:extLst>
                    <a:ext uri="{FF2B5EF4-FFF2-40B4-BE49-F238E27FC236}">
                      <a16:creationId xmlns="" xmlns:a16="http://schemas.microsoft.com/office/drawing/2014/main" id="{B2508830-1ACE-45EF-8C3F-C301EDE77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8749" y="2009775"/>
                  <a:ext cx="2254250" cy="0"/>
                </a:xfrm>
                <a:prstGeom prst="line">
                  <a:avLst/>
                </a:prstGeom>
                <a:ln>
                  <a:solidFill>
                    <a:srgbClr val="064B5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직선 연결선 260">
                  <a:extLst>
                    <a:ext uri="{FF2B5EF4-FFF2-40B4-BE49-F238E27FC236}">
                      <a16:creationId xmlns="" xmlns:a16="http://schemas.microsoft.com/office/drawing/2014/main" id="{1D9B29DB-090B-461F-AD8C-829DB05A5C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8749" y="3438525"/>
                  <a:ext cx="2230138" cy="0"/>
                </a:xfrm>
                <a:prstGeom prst="line">
                  <a:avLst/>
                </a:prstGeom>
                <a:ln>
                  <a:solidFill>
                    <a:srgbClr val="064B5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7" name="직선 연결선 266">
                <a:extLst>
                  <a:ext uri="{FF2B5EF4-FFF2-40B4-BE49-F238E27FC236}">
                    <a16:creationId xmlns="" xmlns:a16="http://schemas.microsoft.com/office/drawing/2014/main" id="{5D8F9F11-87D7-4EE5-A51F-614DA8B0BC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2873" y="3074494"/>
                <a:ext cx="22225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7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7" name="제목 2">
              <a:extLst>
                <a:ext uri="{FF2B5EF4-FFF2-40B4-BE49-F238E27FC236}">
                  <a16:creationId xmlns="" xmlns:a16="http://schemas.microsoft.com/office/drawing/2014/main" id="{526E519A-9E72-49FC-B531-7D6E6A0598BB}"/>
                </a:ext>
              </a:extLst>
            </p:cNvPr>
            <p:cNvSpPr txBox="1">
              <a:spLocks/>
            </p:cNvSpPr>
            <p:nvPr/>
          </p:nvSpPr>
          <p:spPr>
            <a:xfrm>
              <a:off x="3523059" y="2327919"/>
              <a:ext cx="1377697" cy="211034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1700"/>
                </a:lnSpc>
                <a:spcBef>
                  <a:spcPts val="0"/>
                </a:spcBef>
              </a:pPr>
              <a:r>
                <a:rPr lang="ko-KR" altLang="en-US" sz="10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물 방울 감지 면역</a:t>
              </a:r>
              <a:endParaRPr lang="en-US" altLang="ko-KR" sz="10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279" name="제목 2">
              <a:extLst>
                <a:ext uri="{FF2B5EF4-FFF2-40B4-BE49-F238E27FC236}">
                  <a16:creationId xmlns="" xmlns:a16="http://schemas.microsoft.com/office/drawing/2014/main" id="{8CD95C16-E678-4778-B45C-CF4395AABBFF}"/>
                </a:ext>
              </a:extLst>
            </p:cNvPr>
            <p:cNvSpPr txBox="1">
              <a:spLocks/>
            </p:cNvSpPr>
            <p:nvPr/>
          </p:nvSpPr>
          <p:spPr>
            <a:xfrm>
              <a:off x="3523059" y="2739356"/>
              <a:ext cx="1377697" cy="211034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1700"/>
                </a:lnSpc>
                <a:spcBef>
                  <a:spcPts val="0"/>
                </a:spcBef>
              </a:pPr>
              <a:r>
                <a:rPr lang="ko-KR" altLang="en-US" sz="10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센서 감지 포화면적</a:t>
              </a:r>
              <a:endParaRPr lang="en-US" altLang="ko-KR" sz="10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280" name="제목 2">
              <a:extLst>
                <a:ext uri="{FF2B5EF4-FFF2-40B4-BE49-F238E27FC236}">
                  <a16:creationId xmlns="" xmlns:a16="http://schemas.microsoft.com/office/drawing/2014/main" id="{8E3AF7EA-1E42-404D-B510-5E4CB9E4A4A1}"/>
                </a:ext>
              </a:extLst>
            </p:cNvPr>
            <p:cNvSpPr txBox="1">
              <a:spLocks/>
            </p:cNvSpPr>
            <p:nvPr/>
          </p:nvSpPr>
          <p:spPr>
            <a:xfrm>
              <a:off x="3523059" y="3184381"/>
              <a:ext cx="1433115" cy="211034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1300"/>
                </a:lnSpc>
                <a:spcBef>
                  <a:spcPts val="0"/>
                </a:spcBef>
              </a:pPr>
              <a:r>
                <a:rPr lang="ko-KR" altLang="en-US" sz="10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와이퍼에 의해</a:t>
              </a:r>
              <a:r>
                <a:rPr lang="en-US" altLang="ko-KR" sz="10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/>
              </a:r>
              <a:br>
                <a:rPr lang="en-US" altLang="ko-KR" sz="10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</a:br>
              <a:r>
                <a:rPr lang="ko-KR" altLang="en-US" sz="10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물방울이 제거된 범위</a:t>
              </a:r>
              <a:endParaRPr lang="en-US" altLang="ko-KR" sz="10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</p:grpSp>
      <p:sp>
        <p:nvSpPr>
          <p:cNvPr id="288" name="TextBox 287">
            <a:extLst>
              <a:ext uri="{FF2B5EF4-FFF2-40B4-BE49-F238E27FC236}">
                <a16:creationId xmlns="" xmlns:a16="http://schemas.microsoft.com/office/drawing/2014/main" id="{4207265A-1D83-438B-90A0-795847020A51}"/>
              </a:ext>
            </a:extLst>
          </p:cNvPr>
          <p:cNvSpPr txBox="1"/>
          <p:nvPr/>
        </p:nvSpPr>
        <p:spPr>
          <a:xfrm>
            <a:off x="1036960" y="6018979"/>
            <a:ext cx="3924602" cy="27959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※  </a:t>
            </a: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(</a:t>
            </a:r>
            <a:r>
              <a:rPr kumimoji="0" lang="ko-KR" altLang="en-US" sz="10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참고</a:t>
            </a: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) W-S-R </a:t>
            </a:r>
            <a:r>
              <a:rPr kumimoji="0" lang="ko-KR" altLang="en-US" sz="10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/>
                <a:latin typeface="맑은 고딕"/>
                <a:ea typeface="맑은 고딕"/>
              </a:rPr>
              <a:t>관계식</a:t>
            </a:r>
          </a:p>
        </p:txBody>
      </p:sp>
      <p:sp>
        <p:nvSpPr>
          <p:cNvPr id="340" name="직사각형 339">
            <a:extLst>
              <a:ext uri="{FF2B5EF4-FFF2-40B4-BE49-F238E27FC236}">
                <a16:creationId xmlns="" xmlns:a16="http://schemas.microsoft.com/office/drawing/2014/main" id="{F247E18F-1C85-4985-B48C-F52DB409B2C7}"/>
              </a:ext>
            </a:extLst>
          </p:cNvPr>
          <p:cNvSpPr/>
          <p:nvPr/>
        </p:nvSpPr>
        <p:spPr>
          <a:xfrm>
            <a:off x="5428510" y="1729498"/>
            <a:ext cx="3880590" cy="269010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1" name="직사각형 340">
            <a:extLst>
              <a:ext uri="{FF2B5EF4-FFF2-40B4-BE49-F238E27FC236}">
                <a16:creationId xmlns="" xmlns:a16="http://schemas.microsoft.com/office/drawing/2014/main" id="{4448F4A1-96AC-4EB2-B115-54CF0F03E346}"/>
              </a:ext>
            </a:extLst>
          </p:cNvPr>
          <p:cNvSpPr/>
          <p:nvPr/>
        </p:nvSpPr>
        <p:spPr>
          <a:xfrm>
            <a:off x="5428510" y="4830066"/>
            <a:ext cx="3880590" cy="135483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8" name="그룹 347">
            <a:extLst>
              <a:ext uri="{FF2B5EF4-FFF2-40B4-BE49-F238E27FC236}">
                <a16:creationId xmlns="" xmlns:a16="http://schemas.microsoft.com/office/drawing/2014/main" id="{7F60A839-6B32-43C3-84A7-C45D7CF3FAAA}"/>
              </a:ext>
            </a:extLst>
          </p:cNvPr>
          <p:cNvGrpSpPr/>
          <p:nvPr/>
        </p:nvGrpSpPr>
        <p:grpSpPr>
          <a:xfrm>
            <a:off x="5427384" y="1730086"/>
            <a:ext cx="3882871" cy="333602"/>
            <a:chOff x="441562" y="3326489"/>
            <a:chExt cx="1950383" cy="333602"/>
          </a:xfrm>
        </p:grpSpPr>
        <p:sp>
          <p:nvSpPr>
            <p:cNvPr id="349" name="사각형: 잘린 대각선 방향 모서리 348">
              <a:extLst>
                <a:ext uri="{FF2B5EF4-FFF2-40B4-BE49-F238E27FC236}">
                  <a16:creationId xmlns="" xmlns:a16="http://schemas.microsoft.com/office/drawing/2014/main" id="{B4BCE673-309B-4671-859A-2E71DDCB76C7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50" name="제목 2">
              <a:extLst>
                <a:ext uri="{FF2B5EF4-FFF2-40B4-BE49-F238E27FC236}">
                  <a16:creationId xmlns="" xmlns:a16="http://schemas.microsoft.com/office/drawing/2014/main" id="{326E5863-3BF0-40F8-9814-908D39D410D8}"/>
                </a:ext>
              </a:extLst>
            </p:cNvPr>
            <p:cNvSpPr txBox="1">
              <a:spLocks/>
            </p:cNvSpPr>
            <p:nvPr/>
          </p:nvSpPr>
          <p:spPr>
            <a:xfrm>
              <a:off x="441562" y="3352169"/>
              <a:ext cx="1950383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강우센서시그널 누적 포화량을 이용한 강우량 산정</a:t>
              </a:r>
            </a:p>
          </p:txBody>
        </p:sp>
      </p:grpSp>
      <p:grpSp>
        <p:nvGrpSpPr>
          <p:cNvPr id="336" name="그룹 335">
            <a:extLst>
              <a:ext uri="{FF2B5EF4-FFF2-40B4-BE49-F238E27FC236}">
                <a16:creationId xmlns="" xmlns:a16="http://schemas.microsoft.com/office/drawing/2014/main" id="{C07E79B9-4149-48E7-AAA6-C6AD26F2EECF}"/>
              </a:ext>
            </a:extLst>
          </p:cNvPr>
          <p:cNvGrpSpPr/>
          <p:nvPr/>
        </p:nvGrpSpPr>
        <p:grpSpPr>
          <a:xfrm>
            <a:off x="5875914" y="2169796"/>
            <a:ext cx="3456877" cy="1450176"/>
            <a:chOff x="6075939" y="2160088"/>
            <a:chExt cx="2990417" cy="1254494"/>
          </a:xfrm>
        </p:grpSpPr>
        <p:grpSp>
          <p:nvGrpSpPr>
            <p:cNvPr id="105" name="그룹 104">
              <a:extLst>
                <a:ext uri="{FF2B5EF4-FFF2-40B4-BE49-F238E27FC236}">
                  <a16:creationId xmlns="" xmlns:a16="http://schemas.microsoft.com/office/drawing/2014/main" id="{970646D5-C7FE-444E-A8AA-24459C1E06AB}"/>
                </a:ext>
              </a:extLst>
            </p:cNvPr>
            <p:cNvGrpSpPr/>
            <p:nvPr/>
          </p:nvGrpSpPr>
          <p:grpSpPr>
            <a:xfrm>
              <a:off x="6075939" y="2160088"/>
              <a:ext cx="2990417" cy="1254494"/>
              <a:chOff x="5561589" y="2160088"/>
              <a:chExt cx="2990417" cy="1254494"/>
            </a:xfrm>
          </p:grpSpPr>
          <p:pic>
            <p:nvPicPr>
              <p:cNvPr id="216" name="Picture 17">
                <a:extLst>
                  <a:ext uri="{FF2B5EF4-FFF2-40B4-BE49-F238E27FC236}">
                    <a16:creationId xmlns="" xmlns:a16="http://schemas.microsoft.com/office/drawing/2014/main" id="{7668BA67-60FD-4CC7-86B3-5C5932F52C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14"/>
              <a:stretch/>
            </p:blipFill>
            <p:spPr bwMode="auto">
              <a:xfrm>
                <a:off x="5561589" y="2160088"/>
                <a:ext cx="2579960" cy="1254494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4" name="그룹 103">
                <a:extLst>
                  <a:ext uri="{FF2B5EF4-FFF2-40B4-BE49-F238E27FC236}">
                    <a16:creationId xmlns="" xmlns:a16="http://schemas.microsoft.com/office/drawing/2014/main" id="{E4D5287B-DEA6-4581-9C32-ABFB3F64A76B}"/>
                  </a:ext>
                </a:extLst>
              </p:cNvPr>
              <p:cNvGrpSpPr/>
              <p:nvPr/>
            </p:nvGrpSpPr>
            <p:grpSpPr>
              <a:xfrm>
                <a:off x="5932842" y="2181358"/>
                <a:ext cx="652684" cy="706676"/>
                <a:chOff x="5932842" y="2181358"/>
                <a:chExt cx="652684" cy="706676"/>
              </a:xfrm>
            </p:grpSpPr>
            <p:sp>
              <p:nvSpPr>
                <p:cNvPr id="351" name="타원 350">
                  <a:extLst>
                    <a:ext uri="{FF2B5EF4-FFF2-40B4-BE49-F238E27FC236}">
                      <a16:creationId xmlns="" xmlns:a16="http://schemas.microsoft.com/office/drawing/2014/main" id="{89D6FCB1-3F28-473E-9A75-B0C907E528CB}"/>
                    </a:ext>
                  </a:extLst>
                </p:cNvPr>
                <p:cNvSpPr/>
                <p:nvPr/>
              </p:nvSpPr>
              <p:spPr>
                <a:xfrm>
                  <a:off x="5932842" y="2326460"/>
                  <a:ext cx="273099" cy="542551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  <a:alpha val="35000"/>
                  </a:schemeClr>
                </a:solidFill>
                <a:ln w="9525">
                  <a:solidFill>
                    <a:srgbClr val="FFC000">
                      <a:alpha val="5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03" name="그룹 102">
                  <a:extLst>
                    <a:ext uri="{FF2B5EF4-FFF2-40B4-BE49-F238E27FC236}">
                      <a16:creationId xmlns="" xmlns:a16="http://schemas.microsoft.com/office/drawing/2014/main" id="{EB167B2C-FD12-4658-B47E-8A8710F1AA4D}"/>
                    </a:ext>
                  </a:extLst>
                </p:cNvPr>
                <p:cNvGrpSpPr/>
                <p:nvPr/>
              </p:nvGrpSpPr>
              <p:grpSpPr>
                <a:xfrm>
                  <a:off x="6022111" y="2546225"/>
                  <a:ext cx="349870" cy="341809"/>
                  <a:chOff x="6022111" y="2546225"/>
                  <a:chExt cx="349870" cy="341809"/>
                </a:xfrm>
              </p:grpSpPr>
              <p:sp>
                <p:nvSpPr>
                  <p:cNvPr id="368" name="타원 367">
                    <a:extLst>
                      <a:ext uri="{FF2B5EF4-FFF2-40B4-BE49-F238E27FC236}">
                        <a16:creationId xmlns="" xmlns:a16="http://schemas.microsoft.com/office/drawing/2014/main" id="{101EA468-AC14-4F0A-9924-4C71A1139CEB}"/>
                      </a:ext>
                    </a:extLst>
                  </p:cNvPr>
                  <p:cNvSpPr/>
                  <p:nvPr/>
                </p:nvSpPr>
                <p:spPr>
                  <a:xfrm>
                    <a:off x="6022111" y="2743200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pic>
                <p:nvPicPr>
                  <p:cNvPr id="384" name="Picture 2">
                    <a:extLst>
                      <a:ext uri="{FF2B5EF4-FFF2-40B4-BE49-F238E27FC236}">
                        <a16:creationId xmlns="" xmlns:a16="http://schemas.microsoft.com/office/drawing/2014/main" id="{B92E0D42-ABDA-476E-96E1-D78B7BBB4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06409" y="2546225"/>
                    <a:ext cx="265572" cy="3418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02" name="그룹 101">
                  <a:extLst>
                    <a:ext uri="{FF2B5EF4-FFF2-40B4-BE49-F238E27FC236}">
                      <a16:creationId xmlns="" xmlns:a16="http://schemas.microsoft.com/office/drawing/2014/main" id="{BF48418E-FFB1-45BB-9BF1-746B73FBD201}"/>
                    </a:ext>
                  </a:extLst>
                </p:cNvPr>
                <p:cNvGrpSpPr/>
                <p:nvPr/>
              </p:nvGrpSpPr>
              <p:grpSpPr>
                <a:xfrm>
                  <a:off x="6040583" y="2181358"/>
                  <a:ext cx="544943" cy="314006"/>
                  <a:chOff x="6040583" y="2181358"/>
                  <a:chExt cx="544943" cy="314006"/>
                </a:xfrm>
              </p:grpSpPr>
              <p:pic>
                <p:nvPicPr>
                  <p:cNvPr id="354" name="Picture 3">
                    <a:extLst>
                      <a:ext uri="{FF2B5EF4-FFF2-40B4-BE49-F238E27FC236}">
                        <a16:creationId xmlns="" xmlns:a16="http://schemas.microsoft.com/office/drawing/2014/main" id="{78B0F191-143A-40EC-991F-FDCD63033FB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63254" y="2181358"/>
                    <a:ext cx="362151" cy="3140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123" name="타원 4122">
                    <a:extLst>
                      <a:ext uri="{FF2B5EF4-FFF2-40B4-BE49-F238E27FC236}">
                        <a16:creationId xmlns="" xmlns:a16="http://schemas.microsoft.com/office/drawing/2014/main" id="{AF1A0BF7-A1EC-4618-A8C6-BD4682991486}"/>
                      </a:ext>
                    </a:extLst>
                  </p:cNvPr>
                  <p:cNvSpPr/>
                  <p:nvPr/>
                </p:nvSpPr>
                <p:spPr>
                  <a:xfrm>
                    <a:off x="6040583" y="2373746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53" name="제목 2">
                    <a:extLst>
                      <a:ext uri="{FF2B5EF4-FFF2-40B4-BE49-F238E27FC236}">
                        <a16:creationId xmlns="" xmlns:a16="http://schemas.microsoft.com/office/drawing/2014/main" id="{B697A4AC-CF79-4C18-AE0B-A9A913779D6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263949" y="2210315"/>
                    <a:ext cx="321577" cy="232137"/>
                  </a:xfrm>
                  <a:prstGeom prst="rect">
                    <a:avLst/>
                  </a:prstGeom>
                </p:spPr>
                <p:txBody>
                  <a:bodyPr vert="horz" lIns="84406" tIns="42203" rIns="84406" bIns="42203" rtlCol="0" anchor="ctr">
                    <a:noAutofit/>
                  </a:bodyPr>
                  <a:lstStyle>
                    <a:lvl1pPr algn="l" defTabSz="914400" rtl="0" eaLnBrk="1" latinLnBrk="1" hangingPunct="1">
                      <a:spcBef>
                        <a:spcPct val="0"/>
                      </a:spcBef>
                      <a:buNone/>
                      <a:defRPr sz="2000" kern="1200">
                        <a:solidFill>
                          <a:schemeClr val="tx1"/>
                        </a:solidFill>
                        <a:latin typeface="대신증권 Light" panose="02020603020101020101" pitchFamily="18" charset="-127"/>
                        <a:ea typeface="대신증권 Light" panose="02020603020101020101" pitchFamily="18" charset="-127"/>
                        <a:cs typeface="+mj-cs"/>
                      </a:defRPr>
                    </a:lvl1pPr>
                  </a:lstStyle>
                  <a:p>
                    <a:pPr>
                      <a:lnSpc>
                        <a:spcPts val="1500"/>
                      </a:lnSpc>
                      <a:spcBef>
                        <a:spcPts val="0"/>
                      </a:spcBef>
                    </a:pPr>
                    <a:r>
                      <a:rPr lang="en-US" altLang="ko-KR" sz="1100" spc="-130" baseline="-25000">
                        <a:ln w="3175">
                          <a:solidFill>
                            <a:schemeClr val="tx1">
                              <a:lumMod val="75000"/>
                              <a:lumOff val="2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rPr>
                      <a:t>1</a:t>
                    </a:r>
                  </a:p>
                </p:txBody>
              </p:sp>
            </p:grpSp>
            <p:sp>
              <p:nvSpPr>
                <p:cNvPr id="369" name="제목 2">
                  <a:extLst>
                    <a:ext uri="{FF2B5EF4-FFF2-40B4-BE49-F238E27FC236}">
                      <a16:creationId xmlns="" xmlns:a16="http://schemas.microsoft.com/office/drawing/2014/main" id="{FF81AC83-DAA1-46D4-B325-772C071FB1F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1190" y="25940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11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  <a:ea typeface="+mn-ea"/>
                    </a:rPr>
                    <a:t>1</a:t>
                  </a:r>
                </a:p>
              </p:txBody>
            </p:sp>
          </p:grpSp>
          <p:grpSp>
            <p:nvGrpSpPr>
              <p:cNvPr id="402" name="그룹 401">
                <a:extLst>
                  <a:ext uri="{FF2B5EF4-FFF2-40B4-BE49-F238E27FC236}">
                    <a16:creationId xmlns="" xmlns:a16="http://schemas.microsoft.com/office/drawing/2014/main" id="{CDDF3DF5-3124-47DE-B1CD-FAAFF2EA3D5B}"/>
                  </a:ext>
                </a:extLst>
              </p:cNvPr>
              <p:cNvGrpSpPr/>
              <p:nvPr/>
            </p:nvGrpSpPr>
            <p:grpSpPr>
              <a:xfrm>
                <a:off x="6459892" y="2181358"/>
                <a:ext cx="652684" cy="706676"/>
                <a:chOff x="5932842" y="2181358"/>
                <a:chExt cx="652684" cy="706676"/>
              </a:xfrm>
            </p:grpSpPr>
            <p:sp>
              <p:nvSpPr>
                <p:cNvPr id="403" name="타원 402">
                  <a:extLst>
                    <a:ext uri="{FF2B5EF4-FFF2-40B4-BE49-F238E27FC236}">
                      <a16:creationId xmlns="" xmlns:a16="http://schemas.microsoft.com/office/drawing/2014/main" id="{99B82BFB-9480-494B-A0E7-9B2AF7D41921}"/>
                    </a:ext>
                  </a:extLst>
                </p:cNvPr>
                <p:cNvSpPr/>
                <p:nvPr/>
              </p:nvSpPr>
              <p:spPr>
                <a:xfrm>
                  <a:off x="5932842" y="2326460"/>
                  <a:ext cx="273099" cy="542551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  <a:alpha val="35000"/>
                  </a:schemeClr>
                </a:solidFill>
                <a:ln w="9525">
                  <a:solidFill>
                    <a:srgbClr val="FFC000">
                      <a:alpha val="5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404" name="그룹 403">
                  <a:extLst>
                    <a:ext uri="{FF2B5EF4-FFF2-40B4-BE49-F238E27FC236}">
                      <a16:creationId xmlns="" xmlns:a16="http://schemas.microsoft.com/office/drawing/2014/main" id="{915CE1C0-739D-44BE-9D2D-D40C1757E461}"/>
                    </a:ext>
                  </a:extLst>
                </p:cNvPr>
                <p:cNvGrpSpPr/>
                <p:nvPr/>
              </p:nvGrpSpPr>
              <p:grpSpPr>
                <a:xfrm>
                  <a:off x="6022111" y="2546225"/>
                  <a:ext cx="349870" cy="341809"/>
                  <a:chOff x="6022111" y="2546225"/>
                  <a:chExt cx="349870" cy="341809"/>
                </a:xfrm>
              </p:grpSpPr>
              <p:sp>
                <p:nvSpPr>
                  <p:cNvPr id="410" name="타원 409">
                    <a:extLst>
                      <a:ext uri="{FF2B5EF4-FFF2-40B4-BE49-F238E27FC236}">
                        <a16:creationId xmlns="" xmlns:a16="http://schemas.microsoft.com/office/drawing/2014/main" id="{E78EACD2-F559-411A-9BC4-591A4B8697B1}"/>
                      </a:ext>
                    </a:extLst>
                  </p:cNvPr>
                  <p:cNvSpPr/>
                  <p:nvPr/>
                </p:nvSpPr>
                <p:spPr>
                  <a:xfrm>
                    <a:off x="6022111" y="2686050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pic>
                <p:nvPicPr>
                  <p:cNvPr id="411" name="Picture 2">
                    <a:extLst>
                      <a:ext uri="{FF2B5EF4-FFF2-40B4-BE49-F238E27FC236}">
                        <a16:creationId xmlns="" xmlns:a16="http://schemas.microsoft.com/office/drawing/2014/main" id="{4D78D155-8AA9-415F-BDF0-9E7E5A33A41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06409" y="2546225"/>
                    <a:ext cx="265572" cy="3418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405" name="그룹 404">
                  <a:extLst>
                    <a:ext uri="{FF2B5EF4-FFF2-40B4-BE49-F238E27FC236}">
                      <a16:creationId xmlns="" xmlns:a16="http://schemas.microsoft.com/office/drawing/2014/main" id="{897300BD-F461-4627-91A8-A284553110F3}"/>
                    </a:ext>
                  </a:extLst>
                </p:cNvPr>
                <p:cNvGrpSpPr/>
                <p:nvPr/>
              </p:nvGrpSpPr>
              <p:grpSpPr>
                <a:xfrm>
                  <a:off x="6040583" y="2181358"/>
                  <a:ext cx="544943" cy="314006"/>
                  <a:chOff x="6040583" y="2181358"/>
                  <a:chExt cx="544943" cy="314006"/>
                </a:xfrm>
              </p:grpSpPr>
              <p:pic>
                <p:nvPicPr>
                  <p:cNvPr id="407" name="Picture 3">
                    <a:extLst>
                      <a:ext uri="{FF2B5EF4-FFF2-40B4-BE49-F238E27FC236}">
                        <a16:creationId xmlns="" xmlns:a16="http://schemas.microsoft.com/office/drawing/2014/main" id="{5E5F6884-7A28-4A82-B3AD-330AFD5947D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63254" y="2181358"/>
                    <a:ext cx="362151" cy="3140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08" name="타원 407">
                    <a:extLst>
                      <a:ext uri="{FF2B5EF4-FFF2-40B4-BE49-F238E27FC236}">
                        <a16:creationId xmlns="" xmlns:a16="http://schemas.microsoft.com/office/drawing/2014/main" id="{B1A70443-CE5D-42B0-8AF5-2C41895C75D0}"/>
                      </a:ext>
                    </a:extLst>
                  </p:cNvPr>
                  <p:cNvSpPr/>
                  <p:nvPr/>
                </p:nvSpPr>
                <p:spPr>
                  <a:xfrm>
                    <a:off x="6040583" y="2373746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09" name="제목 2">
                    <a:extLst>
                      <a:ext uri="{FF2B5EF4-FFF2-40B4-BE49-F238E27FC236}">
                        <a16:creationId xmlns="" xmlns:a16="http://schemas.microsoft.com/office/drawing/2014/main" id="{26313F49-87BB-4EB6-9904-1C2E9CD0C10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263949" y="2210315"/>
                    <a:ext cx="321577" cy="232137"/>
                  </a:xfrm>
                  <a:prstGeom prst="rect">
                    <a:avLst/>
                  </a:prstGeom>
                </p:spPr>
                <p:txBody>
                  <a:bodyPr vert="horz" lIns="84406" tIns="42203" rIns="84406" bIns="42203" rtlCol="0" anchor="ctr">
                    <a:noAutofit/>
                  </a:bodyPr>
                  <a:lstStyle>
                    <a:lvl1pPr algn="l" defTabSz="914400" rtl="0" eaLnBrk="1" latinLnBrk="1" hangingPunct="1">
                      <a:spcBef>
                        <a:spcPct val="0"/>
                      </a:spcBef>
                      <a:buNone/>
                      <a:defRPr sz="2000" kern="1200">
                        <a:solidFill>
                          <a:schemeClr val="tx1"/>
                        </a:solidFill>
                        <a:latin typeface="대신증권 Light" panose="02020603020101020101" pitchFamily="18" charset="-127"/>
                        <a:ea typeface="대신증권 Light" panose="02020603020101020101" pitchFamily="18" charset="-127"/>
                        <a:cs typeface="+mj-cs"/>
                      </a:defRPr>
                    </a:lvl1pPr>
                  </a:lstStyle>
                  <a:p>
                    <a:pPr>
                      <a:lnSpc>
                        <a:spcPts val="1500"/>
                      </a:lnSpc>
                      <a:spcBef>
                        <a:spcPts val="0"/>
                      </a:spcBef>
                    </a:pPr>
                    <a:r>
                      <a:rPr lang="en-US" altLang="ko-KR" sz="1100" spc="-130" baseline="-25000">
                        <a:ln w="3175">
                          <a:solidFill>
                            <a:schemeClr val="tx1">
                              <a:lumMod val="75000"/>
                              <a:lumOff val="2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rPr>
                      <a:t>2</a:t>
                    </a:r>
                  </a:p>
                </p:txBody>
              </p:sp>
            </p:grpSp>
            <p:sp>
              <p:nvSpPr>
                <p:cNvPr id="406" name="제목 2">
                  <a:extLst>
                    <a:ext uri="{FF2B5EF4-FFF2-40B4-BE49-F238E27FC236}">
                      <a16:creationId xmlns="" xmlns:a16="http://schemas.microsoft.com/office/drawing/2014/main" id="{EB6C76A0-FC71-40EA-B46F-D5AAC71070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1190" y="25940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11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2</a:t>
                  </a:r>
                </a:p>
              </p:txBody>
            </p:sp>
          </p:grpSp>
          <p:grpSp>
            <p:nvGrpSpPr>
              <p:cNvPr id="412" name="그룹 411">
                <a:extLst>
                  <a:ext uri="{FF2B5EF4-FFF2-40B4-BE49-F238E27FC236}">
                    <a16:creationId xmlns="" xmlns:a16="http://schemas.microsoft.com/office/drawing/2014/main" id="{C5517AEE-C3AA-4859-BB50-C19EF52D851C}"/>
                  </a:ext>
                </a:extLst>
              </p:cNvPr>
              <p:cNvGrpSpPr/>
              <p:nvPr/>
            </p:nvGrpSpPr>
            <p:grpSpPr>
              <a:xfrm>
                <a:off x="6977417" y="2181358"/>
                <a:ext cx="652684" cy="706676"/>
                <a:chOff x="5932842" y="2181358"/>
                <a:chExt cx="652684" cy="706676"/>
              </a:xfrm>
            </p:grpSpPr>
            <p:sp>
              <p:nvSpPr>
                <p:cNvPr id="413" name="타원 412">
                  <a:extLst>
                    <a:ext uri="{FF2B5EF4-FFF2-40B4-BE49-F238E27FC236}">
                      <a16:creationId xmlns="" xmlns:a16="http://schemas.microsoft.com/office/drawing/2014/main" id="{CF456DAC-7E22-401C-BB47-3241C177DC6E}"/>
                    </a:ext>
                  </a:extLst>
                </p:cNvPr>
                <p:cNvSpPr/>
                <p:nvPr/>
              </p:nvSpPr>
              <p:spPr>
                <a:xfrm>
                  <a:off x="5932842" y="2326460"/>
                  <a:ext cx="273099" cy="542551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  <a:alpha val="35000"/>
                  </a:schemeClr>
                </a:solidFill>
                <a:ln w="9525">
                  <a:solidFill>
                    <a:srgbClr val="FFC000">
                      <a:alpha val="5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414" name="그룹 413">
                  <a:extLst>
                    <a:ext uri="{FF2B5EF4-FFF2-40B4-BE49-F238E27FC236}">
                      <a16:creationId xmlns="" xmlns:a16="http://schemas.microsoft.com/office/drawing/2014/main" id="{C0A267D3-03E7-45ED-8EA2-99E0704449DA}"/>
                    </a:ext>
                  </a:extLst>
                </p:cNvPr>
                <p:cNvGrpSpPr/>
                <p:nvPr/>
              </p:nvGrpSpPr>
              <p:grpSpPr>
                <a:xfrm>
                  <a:off x="6022111" y="2546225"/>
                  <a:ext cx="349870" cy="341809"/>
                  <a:chOff x="6022111" y="2546225"/>
                  <a:chExt cx="349870" cy="341809"/>
                </a:xfrm>
              </p:grpSpPr>
              <p:sp>
                <p:nvSpPr>
                  <p:cNvPr id="420" name="타원 419">
                    <a:extLst>
                      <a:ext uri="{FF2B5EF4-FFF2-40B4-BE49-F238E27FC236}">
                        <a16:creationId xmlns="" xmlns:a16="http://schemas.microsoft.com/office/drawing/2014/main" id="{5BF839F2-B4C5-4D8D-8F65-6E4E7A873D8E}"/>
                      </a:ext>
                    </a:extLst>
                  </p:cNvPr>
                  <p:cNvSpPr/>
                  <p:nvPr/>
                </p:nvSpPr>
                <p:spPr>
                  <a:xfrm>
                    <a:off x="6022111" y="2803525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pic>
                <p:nvPicPr>
                  <p:cNvPr id="421" name="Picture 2">
                    <a:extLst>
                      <a:ext uri="{FF2B5EF4-FFF2-40B4-BE49-F238E27FC236}">
                        <a16:creationId xmlns="" xmlns:a16="http://schemas.microsoft.com/office/drawing/2014/main" id="{586BEA75-0990-4DCC-AC9B-2E0224FA02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06409" y="2546225"/>
                    <a:ext cx="265572" cy="3418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415" name="그룹 414">
                  <a:extLst>
                    <a:ext uri="{FF2B5EF4-FFF2-40B4-BE49-F238E27FC236}">
                      <a16:creationId xmlns="" xmlns:a16="http://schemas.microsoft.com/office/drawing/2014/main" id="{1E5B934D-A95D-477A-9582-FCBAA80AE21B}"/>
                    </a:ext>
                  </a:extLst>
                </p:cNvPr>
                <p:cNvGrpSpPr/>
                <p:nvPr/>
              </p:nvGrpSpPr>
              <p:grpSpPr>
                <a:xfrm>
                  <a:off x="6040583" y="2181358"/>
                  <a:ext cx="544943" cy="314006"/>
                  <a:chOff x="6040583" y="2181358"/>
                  <a:chExt cx="544943" cy="314006"/>
                </a:xfrm>
              </p:grpSpPr>
              <p:pic>
                <p:nvPicPr>
                  <p:cNvPr id="417" name="Picture 3">
                    <a:extLst>
                      <a:ext uri="{FF2B5EF4-FFF2-40B4-BE49-F238E27FC236}">
                        <a16:creationId xmlns="" xmlns:a16="http://schemas.microsoft.com/office/drawing/2014/main" id="{3ECD64B4-E295-4542-B584-B495D338BF9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63254" y="2181358"/>
                    <a:ext cx="362151" cy="3140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18" name="타원 417">
                    <a:extLst>
                      <a:ext uri="{FF2B5EF4-FFF2-40B4-BE49-F238E27FC236}">
                        <a16:creationId xmlns="" xmlns:a16="http://schemas.microsoft.com/office/drawing/2014/main" id="{C0DB9DB9-827C-4480-9191-9E4C5DF4C11D}"/>
                      </a:ext>
                    </a:extLst>
                  </p:cNvPr>
                  <p:cNvSpPr/>
                  <p:nvPr/>
                </p:nvSpPr>
                <p:spPr>
                  <a:xfrm>
                    <a:off x="6040583" y="2373746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19" name="제목 2">
                    <a:extLst>
                      <a:ext uri="{FF2B5EF4-FFF2-40B4-BE49-F238E27FC236}">
                        <a16:creationId xmlns="" xmlns:a16="http://schemas.microsoft.com/office/drawing/2014/main" id="{15D1A35E-2B15-4319-BB44-B96B46E40DA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263949" y="2210315"/>
                    <a:ext cx="321577" cy="232137"/>
                  </a:xfrm>
                  <a:prstGeom prst="rect">
                    <a:avLst/>
                  </a:prstGeom>
                </p:spPr>
                <p:txBody>
                  <a:bodyPr vert="horz" lIns="84406" tIns="42203" rIns="84406" bIns="42203" rtlCol="0" anchor="ctr">
                    <a:noAutofit/>
                  </a:bodyPr>
                  <a:lstStyle>
                    <a:lvl1pPr algn="l" defTabSz="914400" rtl="0" eaLnBrk="1" latinLnBrk="1" hangingPunct="1">
                      <a:spcBef>
                        <a:spcPct val="0"/>
                      </a:spcBef>
                      <a:buNone/>
                      <a:defRPr sz="2000" kern="1200">
                        <a:solidFill>
                          <a:schemeClr val="tx1"/>
                        </a:solidFill>
                        <a:latin typeface="대신증권 Light" panose="02020603020101020101" pitchFamily="18" charset="-127"/>
                        <a:ea typeface="대신증권 Light" panose="02020603020101020101" pitchFamily="18" charset="-127"/>
                        <a:cs typeface="+mj-cs"/>
                      </a:defRPr>
                    </a:lvl1pPr>
                  </a:lstStyle>
                  <a:p>
                    <a:pPr>
                      <a:lnSpc>
                        <a:spcPts val="1500"/>
                      </a:lnSpc>
                      <a:spcBef>
                        <a:spcPts val="0"/>
                      </a:spcBef>
                    </a:pPr>
                    <a:r>
                      <a:rPr lang="en-US" altLang="ko-KR" sz="1100" spc="-130" baseline="-25000">
                        <a:ln w="3175">
                          <a:solidFill>
                            <a:schemeClr val="tx1">
                              <a:lumMod val="75000"/>
                              <a:lumOff val="2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</a:rPr>
                      <a:t>3</a:t>
                    </a:r>
                  </a:p>
                </p:txBody>
              </p:sp>
            </p:grpSp>
            <p:sp>
              <p:nvSpPr>
                <p:cNvPr id="416" name="제목 2">
                  <a:extLst>
                    <a:ext uri="{FF2B5EF4-FFF2-40B4-BE49-F238E27FC236}">
                      <a16:creationId xmlns="" xmlns:a16="http://schemas.microsoft.com/office/drawing/2014/main" id="{EC07940D-67B7-42E4-9501-F5B7B4E726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1190" y="25940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11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3</a:t>
                  </a:r>
                </a:p>
              </p:txBody>
            </p:sp>
          </p:grpSp>
          <p:grpSp>
            <p:nvGrpSpPr>
              <p:cNvPr id="422" name="그룹 421">
                <a:extLst>
                  <a:ext uri="{FF2B5EF4-FFF2-40B4-BE49-F238E27FC236}">
                    <a16:creationId xmlns="" xmlns:a16="http://schemas.microsoft.com/office/drawing/2014/main" id="{CBE6F3E6-6C26-460D-903D-9903E0EA9922}"/>
                  </a:ext>
                </a:extLst>
              </p:cNvPr>
              <p:cNvGrpSpPr/>
              <p:nvPr/>
            </p:nvGrpSpPr>
            <p:grpSpPr>
              <a:xfrm>
                <a:off x="7498117" y="2181358"/>
                <a:ext cx="652684" cy="706676"/>
                <a:chOff x="5932842" y="2181358"/>
                <a:chExt cx="652684" cy="706676"/>
              </a:xfrm>
            </p:grpSpPr>
            <p:sp>
              <p:nvSpPr>
                <p:cNvPr id="423" name="타원 422">
                  <a:extLst>
                    <a:ext uri="{FF2B5EF4-FFF2-40B4-BE49-F238E27FC236}">
                      <a16:creationId xmlns="" xmlns:a16="http://schemas.microsoft.com/office/drawing/2014/main" id="{352E3307-D789-4306-9E2B-D606926A87AE}"/>
                    </a:ext>
                  </a:extLst>
                </p:cNvPr>
                <p:cNvSpPr/>
                <p:nvPr/>
              </p:nvSpPr>
              <p:spPr>
                <a:xfrm>
                  <a:off x="5932842" y="2326460"/>
                  <a:ext cx="273099" cy="542551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  <a:alpha val="35000"/>
                  </a:schemeClr>
                </a:solidFill>
                <a:ln w="9525">
                  <a:solidFill>
                    <a:srgbClr val="FFC000">
                      <a:alpha val="5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424" name="그룹 423">
                  <a:extLst>
                    <a:ext uri="{FF2B5EF4-FFF2-40B4-BE49-F238E27FC236}">
                      <a16:creationId xmlns="" xmlns:a16="http://schemas.microsoft.com/office/drawing/2014/main" id="{54A24FD4-4E1A-47F2-A6AF-2E937142E6C8}"/>
                    </a:ext>
                  </a:extLst>
                </p:cNvPr>
                <p:cNvGrpSpPr/>
                <p:nvPr/>
              </p:nvGrpSpPr>
              <p:grpSpPr>
                <a:xfrm>
                  <a:off x="6040583" y="2546225"/>
                  <a:ext cx="331398" cy="341809"/>
                  <a:chOff x="6040583" y="2546225"/>
                  <a:chExt cx="331398" cy="341809"/>
                </a:xfrm>
              </p:grpSpPr>
              <p:sp>
                <p:nvSpPr>
                  <p:cNvPr id="430" name="타원 429">
                    <a:extLst>
                      <a:ext uri="{FF2B5EF4-FFF2-40B4-BE49-F238E27FC236}">
                        <a16:creationId xmlns="" xmlns:a16="http://schemas.microsoft.com/office/drawing/2014/main" id="{AB957062-F010-4FD8-9907-4D533E459BB9}"/>
                      </a:ext>
                    </a:extLst>
                  </p:cNvPr>
                  <p:cNvSpPr/>
                  <p:nvPr/>
                </p:nvSpPr>
                <p:spPr>
                  <a:xfrm>
                    <a:off x="6040583" y="2698750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pic>
                <p:nvPicPr>
                  <p:cNvPr id="431" name="Picture 2">
                    <a:extLst>
                      <a:ext uri="{FF2B5EF4-FFF2-40B4-BE49-F238E27FC236}">
                        <a16:creationId xmlns="" xmlns:a16="http://schemas.microsoft.com/office/drawing/2014/main" id="{71D1FC5F-4E80-4DDB-A3EE-90129CBB9B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06409" y="2546225"/>
                    <a:ext cx="265572" cy="3418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425" name="그룹 424">
                  <a:extLst>
                    <a:ext uri="{FF2B5EF4-FFF2-40B4-BE49-F238E27FC236}">
                      <a16:creationId xmlns="" xmlns:a16="http://schemas.microsoft.com/office/drawing/2014/main" id="{BE82171E-001D-4746-8C46-FD84129FC33A}"/>
                    </a:ext>
                  </a:extLst>
                </p:cNvPr>
                <p:cNvGrpSpPr/>
                <p:nvPr/>
              </p:nvGrpSpPr>
              <p:grpSpPr>
                <a:xfrm>
                  <a:off x="6040583" y="2181358"/>
                  <a:ext cx="544943" cy="314006"/>
                  <a:chOff x="6040583" y="2181358"/>
                  <a:chExt cx="544943" cy="314006"/>
                </a:xfrm>
              </p:grpSpPr>
              <p:pic>
                <p:nvPicPr>
                  <p:cNvPr id="427" name="Picture 3">
                    <a:extLst>
                      <a:ext uri="{FF2B5EF4-FFF2-40B4-BE49-F238E27FC236}">
                        <a16:creationId xmlns="" xmlns:a16="http://schemas.microsoft.com/office/drawing/2014/main" id="{E7BE3AB2-D871-458B-BBE7-D6812D4B5D4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63254" y="2181358"/>
                    <a:ext cx="362151" cy="3140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28" name="타원 427">
                    <a:extLst>
                      <a:ext uri="{FF2B5EF4-FFF2-40B4-BE49-F238E27FC236}">
                        <a16:creationId xmlns="" xmlns:a16="http://schemas.microsoft.com/office/drawing/2014/main" id="{E739F0D5-9112-4900-93D3-ACD849DEFC98}"/>
                      </a:ext>
                    </a:extLst>
                  </p:cNvPr>
                  <p:cNvSpPr/>
                  <p:nvPr/>
                </p:nvSpPr>
                <p:spPr>
                  <a:xfrm>
                    <a:off x="6040583" y="2373746"/>
                    <a:ext cx="83127" cy="831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29" name="제목 2">
                    <a:extLst>
                      <a:ext uri="{FF2B5EF4-FFF2-40B4-BE49-F238E27FC236}">
                        <a16:creationId xmlns="" xmlns:a16="http://schemas.microsoft.com/office/drawing/2014/main" id="{E7D4A5D0-B3F4-4BB3-98EA-F2906108567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263949" y="2210315"/>
                    <a:ext cx="321577" cy="232137"/>
                  </a:xfrm>
                  <a:prstGeom prst="rect">
                    <a:avLst/>
                  </a:prstGeom>
                </p:spPr>
                <p:txBody>
                  <a:bodyPr vert="horz" lIns="84406" tIns="42203" rIns="84406" bIns="42203" rtlCol="0" anchor="ctr">
                    <a:noAutofit/>
                  </a:bodyPr>
                  <a:lstStyle>
                    <a:lvl1pPr algn="l" defTabSz="914400" rtl="0" eaLnBrk="1" latinLnBrk="1" hangingPunct="1">
                      <a:spcBef>
                        <a:spcPct val="0"/>
                      </a:spcBef>
                      <a:buNone/>
                      <a:defRPr sz="2000" kern="1200">
                        <a:solidFill>
                          <a:schemeClr val="tx1"/>
                        </a:solidFill>
                        <a:latin typeface="대신증권 Light" panose="02020603020101020101" pitchFamily="18" charset="-127"/>
                        <a:ea typeface="대신증권 Light" panose="02020603020101020101" pitchFamily="18" charset="-127"/>
                        <a:cs typeface="+mj-cs"/>
                      </a:defRPr>
                    </a:lvl1pPr>
                  </a:lstStyle>
                  <a:p>
                    <a:pPr>
                      <a:lnSpc>
                        <a:spcPts val="1500"/>
                      </a:lnSpc>
                      <a:spcBef>
                        <a:spcPts val="0"/>
                      </a:spcBef>
                    </a:pPr>
                    <a:r>
                      <a:rPr lang="en-US" altLang="ko-KR" sz="1100" spc="-130" baseline="-25000">
                        <a:ln w="3175">
                          <a:solidFill>
                            <a:schemeClr val="tx1">
                              <a:lumMod val="75000"/>
                              <a:lumOff val="2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</a:rPr>
                      <a:t>4</a:t>
                    </a:r>
                  </a:p>
                </p:txBody>
              </p:sp>
            </p:grpSp>
            <p:sp>
              <p:nvSpPr>
                <p:cNvPr id="426" name="제목 2">
                  <a:extLst>
                    <a:ext uri="{FF2B5EF4-FFF2-40B4-BE49-F238E27FC236}">
                      <a16:creationId xmlns="" xmlns:a16="http://schemas.microsoft.com/office/drawing/2014/main" id="{47555F83-4491-46F6-A0DC-F7CEB28F378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1190" y="25940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11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4</a:t>
                  </a:r>
                </a:p>
              </p:txBody>
            </p:sp>
          </p:grpSp>
          <p:sp>
            <p:nvSpPr>
              <p:cNvPr id="432" name="제목 2">
                <a:extLst>
                  <a:ext uri="{FF2B5EF4-FFF2-40B4-BE49-F238E27FC236}">
                    <a16:creationId xmlns="" xmlns:a16="http://schemas.microsoft.com/office/drawing/2014/main" id="{CB3FA397-4042-4FE8-A4CD-28D62E7104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4309" y="3110282"/>
                <a:ext cx="1377697" cy="232137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lnSpc>
                    <a:spcPts val="1700"/>
                  </a:lnSpc>
                  <a:spcBef>
                    <a:spcPts val="0"/>
                  </a:spcBef>
                </a:pPr>
                <a:r>
                  <a:rPr lang="en-US" altLang="ko-KR" sz="1400" b="1" spc="-13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ea"/>
                    <a:ea typeface="+mn-ea"/>
                  </a:rPr>
                  <a:t>F</a:t>
                </a:r>
                <a:r>
                  <a:rPr lang="en-US" altLang="ko-KR" sz="1400" b="1" spc="-130" baseline="-2500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ea"/>
                    <a:ea typeface="+mn-ea"/>
                  </a:rPr>
                  <a:t>X</a:t>
                </a:r>
              </a:p>
            </p:txBody>
          </p:sp>
        </p:grpSp>
        <p:cxnSp>
          <p:nvCxnSpPr>
            <p:cNvPr id="312" name="직선 화살표 연결선 311">
              <a:extLst>
                <a:ext uri="{FF2B5EF4-FFF2-40B4-BE49-F238E27FC236}">
                  <a16:creationId xmlns="" xmlns:a16="http://schemas.microsoft.com/office/drawing/2014/main" id="{AD786E74-6270-4424-A87B-5EDF8DF1D3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975" y="2895600"/>
              <a:ext cx="1128713" cy="238126"/>
            </a:xfrm>
            <a:prstGeom prst="straightConnector1">
              <a:avLst/>
            </a:prstGeom>
            <a:ln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직선 화살표 연결선 438">
              <a:extLst>
                <a:ext uri="{FF2B5EF4-FFF2-40B4-BE49-F238E27FC236}">
                  <a16:creationId xmlns="" xmlns:a16="http://schemas.microsoft.com/office/drawing/2014/main" id="{B7D2D27B-1905-48F2-BCE7-4F3542D870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5181" y="2886075"/>
              <a:ext cx="616744" cy="242889"/>
            </a:xfrm>
            <a:prstGeom prst="straightConnector1">
              <a:avLst/>
            </a:prstGeom>
            <a:ln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직선 화살표 연결선 440">
              <a:extLst>
                <a:ext uri="{FF2B5EF4-FFF2-40B4-BE49-F238E27FC236}">
                  <a16:creationId xmlns="" xmlns:a16="http://schemas.microsoft.com/office/drawing/2014/main" id="{13E7A238-F156-4277-9F95-8163EF7342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9050" y="2897981"/>
              <a:ext cx="142875" cy="235745"/>
            </a:xfrm>
            <a:prstGeom prst="straightConnector1">
              <a:avLst/>
            </a:prstGeom>
            <a:ln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직선 화살표 연결선 444">
              <a:extLst>
                <a:ext uri="{FF2B5EF4-FFF2-40B4-BE49-F238E27FC236}">
                  <a16:creationId xmlns="" xmlns:a16="http://schemas.microsoft.com/office/drawing/2014/main" id="{E510A692-EFAF-4B12-AC48-FC7D049023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925" y="2886077"/>
              <a:ext cx="373856" cy="250029"/>
            </a:xfrm>
            <a:prstGeom prst="straightConnector1">
              <a:avLst/>
            </a:prstGeom>
            <a:ln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6" name="그룹 475">
            <a:extLst>
              <a:ext uri="{FF2B5EF4-FFF2-40B4-BE49-F238E27FC236}">
                <a16:creationId xmlns="" xmlns:a16="http://schemas.microsoft.com/office/drawing/2014/main" id="{98919F24-5812-4AC0-99F4-2383E808873D}"/>
              </a:ext>
            </a:extLst>
          </p:cNvPr>
          <p:cNvGrpSpPr/>
          <p:nvPr/>
        </p:nvGrpSpPr>
        <p:grpSpPr>
          <a:xfrm>
            <a:off x="5440218" y="3611995"/>
            <a:ext cx="3860800" cy="810670"/>
            <a:chOff x="5440218" y="3621048"/>
            <a:chExt cx="3860800" cy="810670"/>
          </a:xfrm>
        </p:grpSpPr>
        <p:sp>
          <p:nvSpPr>
            <p:cNvPr id="385" name="직사각형 384">
              <a:extLst>
                <a:ext uri="{FF2B5EF4-FFF2-40B4-BE49-F238E27FC236}">
                  <a16:creationId xmlns="" xmlns:a16="http://schemas.microsoft.com/office/drawing/2014/main" id="{4940F875-D420-4F2E-9BBC-8AD82F8D9200}"/>
                </a:ext>
              </a:extLst>
            </p:cNvPr>
            <p:cNvSpPr/>
            <p:nvPr/>
          </p:nvSpPr>
          <p:spPr>
            <a:xfrm>
              <a:off x="5440218" y="3735032"/>
              <a:ext cx="3860800" cy="6885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95" name="직선 연결선 494">
              <a:extLst>
                <a:ext uri="{FF2B5EF4-FFF2-40B4-BE49-F238E27FC236}">
                  <a16:creationId xmlns="" xmlns:a16="http://schemas.microsoft.com/office/drawing/2014/main" id="{2A27BC25-4044-45C3-BA0D-C6E3037CC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2008" y="4079296"/>
              <a:ext cx="3730784" cy="1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4" name="그룹 463">
              <a:extLst>
                <a:ext uri="{FF2B5EF4-FFF2-40B4-BE49-F238E27FC236}">
                  <a16:creationId xmlns="" xmlns:a16="http://schemas.microsoft.com/office/drawing/2014/main" id="{37FE5452-53A6-4C9D-8DBC-92A7C6131248}"/>
                </a:ext>
              </a:extLst>
            </p:cNvPr>
            <p:cNvGrpSpPr/>
            <p:nvPr/>
          </p:nvGrpSpPr>
          <p:grpSpPr>
            <a:xfrm>
              <a:off x="6312600" y="4085255"/>
              <a:ext cx="2642831" cy="346463"/>
              <a:chOff x="6783384" y="4067149"/>
              <a:chExt cx="2642831" cy="346463"/>
            </a:xfrm>
          </p:grpSpPr>
          <p:grpSp>
            <p:nvGrpSpPr>
              <p:cNvPr id="347" name="그룹 346">
                <a:extLst>
                  <a:ext uri="{FF2B5EF4-FFF2-40B4-BE49-F238E27FC236}">
                    <a16:creationId xmlns="" xmlns:a16="http://schemas.microsoft.com/office/drawing/2014/main" id="{B14EBD5C-2086-46B5-A463-A6E2A48680FD}"/>
                  </a:ext>
                </a:extLst>
              </p:cNvPr>
              <p:cNvGrpSpPr/>
              <p:nvPr/>
            </p:nvGrpSpPr>
            <p:grpSpPr>
              <a:xfrm>
                <a:off x="6783384" y="4067149"/>
                <a:ext cx="1511147" cy="346463"/>
                <a:chOff x="8085437" y="2399389"/>
                <a:chExt cx="1511147" cy="346463"/>
              </a:xfrm>
            </p:grpSpPr>
            <p:pic>
              <p:nvPicPr>
                <p:cNvPr id="187" name="Picture 3">
                  <a:extLst>
                    <a:ext uri="{FF2B5EF4-FFF2-40B4-BE49-F238E27FC236}">
                      <a16:creationId xmlns="" xmlns:a16="http://schemas.microsoft.com/office/drawing/2014/main" id="{B419E8B4-4AD3-42F3-B49B-45A6F60738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85437" y="2399389"/>
                  <a:ext cx="399585" cy="346463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8" name="TextBox 187">
                  <a:extLst>
                    <a:ext uri="{FF2B5EF4-FFF2-40B4-BE49-F238E27FC236}">
                      <a16:creationId xmlns="" xmlns:a16="http://schemas.microsoft.com/office/drawing/2014/main" id="{CE5A7BFE-659D-44CB-9B6B-DE70A83499B4}"/>
                    </a:ext>
                  </a:extLst>
                </p:cNvPr>
                <p:cNvSpPr txBox="1"/>
                <p:nvPr/>
              </p:nvSpPr>
              <p:spPr>
                <a:xfrm>
                  <a:off x="8389676" y="2402925"/>
                  <a:ext cx="1206908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ko-KR" altLang="en-US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와이퍼 작동 후</a:t>
                  </a:r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/>
                  </a:r>
                  <a:b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</a:br>
                  <a:r>
                    <a:rPr lang="ko-KR" altLang="en-US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초기 </a:t>
                  </a:r>
                  <a:r>
                    <a:rPr lang="ko-KR" altLang="en-US" sz="800" spc="-130" dirty="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센서 값 </a:t>
                  </a:r>
                </a:p>
              </p:txBody>
            </p:sp>
          </p:grpSp>
          <p:grpSp>
            <p:nvGrpSpPr>
              <p:cNvPr id="355" name="그룹 354">
                <a:extLst>
                  <a:ext uri="{FF2B5EF4-FFF2-40B4-BE49-F238E27FC236}">
                    <a16:creationId xmlns="" xmlns:a16="http://schemas.microsoft.com/office/drawing/2014/main" id="{6B84B1EA-344B-4EA2-AFA8-5E6BB1923B2D}"/>
                  </a:ext>
                </a:extLst>
              </p:cNvPr>
              <p:cNvGrpSpPr/>
              <p:nvPr/>
            </p:nvGrpSpPr>
            <p:grpSpPr>
              <a:xfrm>
                <a:off x="7918017" y="4067149"/>
                <a:ext cx="1508198" cy="342933"/>
                <a:chOff x="8088386" y="2795709"/>
                <a:chExt cx="1508198" cy="342933"/>
              </a:xfrm>
            </p:grpSpPr>
            <p:sp>
              <p:nvSpPr>
                <p:cNvPr id="453" name="TextBox 452">
                  <a:extLst>
                    <a:ext uri="{FF2B5EF4-FFF2-40B4-BE49-F238E27FC236}">
                      <a16:creationId xmlns="" xmlns:a16="http://schemas.microsoft.com/office/drawing/2014/main" id="{9C182466-BCCA-43CC-B21C-BE2F90FC39D2}"/>
                    </a:ext>
                  </a:extLst>
                </p:cNvPr>
                <p:cNvSpPr txBox="1"/>
                <p:nvPr/>
              </p:nvSpPr>
              <p:spPr>
                <a:xfrm>
                  <a:off x="8389676" y="2800088"/>
                  <a:ext cx="1206908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ko-KR" altLang="en-US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와이퍼 작동 전</a:t>
                  </a:r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/>
                  </a:r>
                  <a:b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</a:br>
                  <a:r>
                    <a:rPr lang="ko-KR" altLang="en-US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최종 센서 값 </a:t>
                  </a:r>
                </a:p>
              </p:txBody>
            </p:sp>
            <p:pic>
              <p:nvPicPr>
                <p:cNvPr id="454" name="Picture 2">
                  <a:extLst>
                    <a:ext uri="{FF2B5EF4-FFF2-40B4-BE49-F238E27FC236}">
                      <a16:creationId xmlns="" xmlns:a16="http://schemas.microsoft.com/office/drawing/2014/main" id="{912AD1E5-409C-4FC2-B71E-5802B9357F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88386" y="2795709"/>
                  <a:ext cx="390013" cy="342854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346" name="그룹 345">
              <a:extLst>
                <a:ext uri="{FF2B5EF4-FFF2-40B4-BE49-F238E27FC236}">
                  <a16:creationId xmlns="" xmlns:a16="http://schemas.microsoft.com/office/drawing/2014/main" id="{6130ABC0-5792-4C3A-A3B3-5C6EBA258AAE}"/>
                </a:ext>
              </a:extLst>
            </p:cNvPr>
            <p:cNvGrpSpPr/>
            <p:nvPr/>
          </p:nvGrpSpPr>
          <p:grpSpPr>
            <a:xfrm>
              <a:off x="6141340" y="3621048"/>
              <a:ext cx="2545429" cy="460737"/>
              <a:chOff x="5788802" y="3343841"/>
              <a:chExt cx="2545429" cy="460737"/>
            </a:xfrm>
          </p:grpSpPr>
          <p:grpSp>
            <p:nvGrpSpPr>
              <p:cNvPr id="344" name="그룹 343">
                <a:extLst>
                  <a:ext uri="{FF2B5EF4-FFF2-40B4-BE49-F238E27FC236}">
                    <a16:creationId xmlns="" xmlns:a16="http://schemas.microsoft.com/office/drawing/2014/main" id="{1D3F07F2-D4C5-45C3-9E33-9CA41725C985}"/>
                  </a:ext>
                </a:extLst>
              </p:cNvPr>
              <p:cNvGrpSpPr/>
              <p:nvPr/>
            </p:nvGrpSpPr>
            <p:grpSpPr>
              <a:xfrm>
                <a:off x="5788802" y="3343841"/>
                <a:ext cx="293257" cy="460737"/>
                <a:chOff x="5562656" y="3300690"/>
                <a:chExt cx="293257" cy="460737"/>
              </a:xfrm>
            </p:grpSpPr>
            <p:sp>
              <p:nvSpPr>
                <p:cNvPr id="459" name="TextBox 458">
                  <a:extLst>
                    <a:ext uri="{FF2B5EF4-FFF2-40B4-BE49-F238E27FC236}">
                      <a16:creationId xmlns="" xmlns:a16="http://schemas.microsoft.com/office/drawing/2014/main" id="{21A19514-E97F-425D-AFB6-F645720E9A17}"/>
                    </a:ext>
                  </a:extLst>
                </p:cNvPr>
                <p:cNvSpPr txBox="1"/>
                <p:nvPr/>
              </p:nvSpPr>
              <p:spPr>
                <a:xfrm>
                  <a:off x="5562656" y="3450560"/>
                  <a:ext cx="271407" cy="24622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ko-KR" altLang="en-US" sz="1000" b="1" spc="-13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  <a:cs typeface="+mj-cs"/>
                    </a:rPr>
                    <a:t>∑</a:t>
                  </a:r>
                </a:p>
              </p:txBody>
            </p:sp>
            <p:sp>
              <p:nvSpPr>
                <p:cNvPr id="460" name="제목 2">
                  <a:extLst>
                    <a:ext uri="{FF2B5EF4-FFF2-40B4-BE49-F238E27FC236}">
                      <a16:creationId xmlns="" xmlns:a16="http://schemas.microsoft.com/office/drawing/2014/main" id="{E7D1B559-0121-47E7-8E66-4FDE2B2A5B3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95158" y="3300690"/>
                  <a:ext cx="219641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11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  <a:ea typeface="+mn-ea"/>
                    </a:rPr>
                    <a:t>n</a:t>
                  </a:r>
                </a:p>
              </p:txBody>
            </p:sp>
            <p:sp>
              <p:nvSpPr>
                <p:cNvPr id="463" name="제목 2">
                  <a:extLst>
                    <a:ext uri="{FF2B5EF4-FFF2-40B4-BE49-F238E27FC236}">
                      <a16:creationId xmlns="" xmlns:a16="http://schemas.microsoft.com/office/drawing/2014/main" id="{713B1707-CD9E-4ADE-9BDE-820391146BE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63570" y="3529290"/>
                  <a:ext cx="292343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 algn="ctr"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9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  <a:ea typeface="+mn-ea"/>
                    </a:rPr>
                    <a:t>I =1</a:t>
                  </a:r>
                </a:p>
              </p:txBody>
            </p:sp>
          </p:grpSp>
          <p:sp>
            <p:nvSpPr>
              <p:cNvPr id="466" name="TextBox 465">
                <a:extLst>
                  <a:ext uri="{FF2B5EF4-FFF2-40B4-BE49-F238E27FC236}">
                    <a16:creationId xmlns="" xmlns:a16="http://schemas.microsoft.com/office/drawing/2014/main" id="{53BBCF6E-3F8E-495D-816F-4AF437B3E6D1}"/>
                  </a:ext>
                </a:extLst>
              </p:cNvPr>
              <p:cNvSpPr txBox="1"/>
              <p:nvPr/>
            </p:nvSpPr>
            <p:spPr>
              <a:xfrm>
                <a:off x="5948496" y="3451652"/>
                <a:ext cx="2383137" cy="348813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l"/>
                <a:r>
                  <a:rPr lang="en-US" altLang="ko-KR" sz="1000" b="1" spc="-13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ea"/>
                    <a:cs typeface="+mj-cs"/>
                  </a:rPr>
                  <a:t>F </a:t>
                </a:r>
                <a:r>
                  <a:rPr lang="en-US" altLang="ko-KR" sz="1000" baseline="-400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ea"/>
                    <a:cs typeface="+mj-cs"/>
                  </a:rPr>
                  <a:t>xi = (       -      ) + (       -       ) + … + (       -      )</a:t>
                </a:r>
                <a:endParaRPr lang="ko-KR" altLang="en-US" sz="1000" baseline="-400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+mj-cs"/>
                </a:endParaRPr>
              </a:p>
            </p:txBody>
          </p:sp>
          <p:grpSp>
            <p:nvGrpSpPr>
              <p:cNvPr id="345" name="그룹 344">
                <a:extLst>
                  <a:ext uri="{FF2B5EF4-FFF2-40B4-BE49-F238E27FC236}">
                    <a16:creationId xmlns="" xmlns:a16="http://schemas.microsoft.com/office/drawing/2014/main" id="{992032EE-10C4-498C-9FC2-7FE994D32838}"/>
                  </a:ext>
                </a:extLst>
              </p:cNvPr>
              <p:cNvGrpSpPr/>
              <p:nvPr/>
            </p:nvGrpSpPr>
            <p:grpSpPr>
              <a:xfrm>
                <a:off x="6288884" y="3495756"/>
                <a:ext cx="638822" cy="248389"/>
                <a:chOff x="6288884" y="3495756"/>
                <a:chExt cx="638822" cy="248389"/>
              </a:xfrm>
            </p:grpSpPr>
            <p:pic>
              <p:nvPicPr>
                <p:cNvPr id="469" name="Picture 3">
                  <a:extLst>
                    <a:ext uri="{FF2B5EF4-FFF2-40B4-BE49-F238E27FC236}">
                      <a16:creationId xmlns="" xmlns:a16="http://schemas.microsoft.com/office/drawing/2014/main" id="{F053BC9E-D6C5-42E0-8F60-C15F190162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8884" y="3547986"/>
                  <a:ext cx="225555" cy="195569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0" name="Picture 2">
                  <a:extLst>
                    <a:ext uri="{FF2B5EF4-FFF2-40B4-BE49-F238E27FC236}">
                      <a16:creationId xmlns="" xmlns:a16="http://schemas.microsoft.com/office/drawing/2014/main" id="{3FD5DBE8-9B9F-4B5B-9A75-061F88E5C0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5494" y="3550613"/>
                  <a:ext cx="220153" cy="193532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4" name="제목 2">
                  <a:extLst>
                    <a:ext uri="{FF2B5EF4-FFF2-40B4-BE49-F238E27FC236}">
                      <a16:creationId xmlns="" xmlns:a16="http://schemas.microsoft.com/office/drawing/2014/main" id="{3299A35E-ADC5-4389-941E-C83B08889F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77529" y="34957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7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1</a:t>
                  </a:r>
                </a:p>
              </p:txBody>
            </p:sp>
            <p:sp>
              <p:nvSpPr>
                <p:cNvPr id="475" name="제목 2">
                  <a:extLst>
                    <a:ext uri="{FF2B5EF4-FFF2-40B4-BE49-F238E27FC236}">
                      <a16:creationId xmlns="" xmlns:a16="http://schemas.microsoft.com/office/drawing/2014/main" id="{50094727-A0A6-4552-A304-6F89AC22DB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06129" y="34957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7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1</a:t>
                  </a:r>
                </a:p>
              </p:txBody>
            </p:sp>
          </p:grpSp>
          <p:grpSp>
            <p:nvGrpSpPr>
              <p:cNvPr id="477" name="그룹 476">
                <a:extLst>
                  <a:ext uri="{FF2B5EF4-FFF2-40B4-BE49-F238E27FC236}">
                    <a16:creationId xmlns="" xmlns:a16="http://schemas.microsoft.com/office/drawing/2014/main" id="{52A0FF63-3A00-4DAB-ACC8-A64E5B408700}"/>
                  </a:ext>
                </a:extLst>
              </p:cNvPr>
              <p:cNvGrpSpPr/>
              <p:nvPr/>
            </p:nvGrpSpPr>
            <p:grpSpPr>
              <a:xfrm>
                <a:off x="6895309" y="3495756"/>
                <a:ext cx="638822" cy="248389"/>
                <a:chOff x="6288884" y="3495756"/>
                <a:chExt cx="638822" cy="248389"/>
              </a:xfrm>
            </p:grpSpPr>
            <p:pic>
              <p:nvPicPr>
                <p:cNvPr id="478" name="Picture 3">
                  <a:extLst>
                    <a:ext uri="{FF2B5EF4-FFF2-40B4-BE49-F238E27FC236}">
                      <a16:creationId xmlns="" xmlns:a16="http://schemas.microsoft.com/office/drawing/2014/main" id="{BA9C141D-8536-46CC-B8CD-222967ED15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8884" y="3547986"/>
                  <a:ext cx="225555" cy="195569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9" name="Picture 2">
                  <a:extLst>
                    <a:ext uri="{FF2B5EF4-FFF2-40B4-BE49-F238E27FC236}">
                      <a16:creationId xmlns="" xmlns:a16="http://schemas.microsoft.com/office/drawing/2014/main" id="{8C6222CA-3B9E-480A-AD26-540E75E015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5494" y="3550613"/>
                  <a:ext cx="220153" cy="193532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80" name="제목 2">
                  <a:extLst>
                    <a:ext uri="{FF2B5EF4-FFF2-40B4-BE49-F238E27FC236}">
                      <a16:creationId xmlns="" xmlns:a16="http://schemas.microsoft.com/office/drawing/2014/main" id="{C5358FD1-B8B7-443D-A35E-B00AEF7FAD9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77529" y="34957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7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2</a:t>
                  </a:r>
                </a:p>
              </p:txBody>
            </p:sp>
            <p:sp>
              <p:nvSpPr>
                <p:cNvPr id="481" name="제목 2">
                  <a:extLst>
                    <a:ext uri="{FF2B5EF4-FFF2-40B4-BE49-F238E27FC236}">
                      <a16:creationId xmlns="" xmlns:a16="http://schemas.microsoft.com/office/drawing/2014/main" id="{0C3C5F39-144C-4C30-BF17-5D4C4A6DA6A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06129" y="34957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7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2</a:t>
                  </a:r>
                </a:p>
              </p:txBody>
            </p:sp>
          </p:grpSp>
          <p:grpSp>
            <p:nvGrpSpPr>
              <p:cNvPr id="482" name="그룹 481">
                <a:extLst>
                  <a:ext uri="{FF2B5EF4-FFF2-40B4-BE49-F238E27FC236}">
                    <a16:creationId xmlns="" xmlns:a16="http://schemas.microsoft.com/office/drawing/2014/main" id="{DFDF3C0C-5212-447B-81C2-86C446BDAB4A}"/>
                  </a:ext>
                </a:extLst>
              </p:cNvPr>
              <p:cNvGrpSpPr/>
              <p:nvPr/>
            </p:nvGrpSpPr>
            <p:grpSpPr>
              <a:xfrm>
                <a:off x="7695409" y="3495756"/>
                <a:ext cx="638822" cy="248389"/>
                <a:chOff x="6288884" y="3495756"/>
                <a:chExt cx="638822" cy="248389"/>
              </a:xfrm>
            </p:grpSpPr>
            <p:pic>
              <p:nvPicPr>
                <p:cNvPr id="483" name="Picture 3">
                  <a:extLst>
                    <a:ext uri="{FF2B5EF4-FFF2-40B4-BE49-F238E27FC236}">
                      <a16:creationId xmlns="" xmlns:a16="http://schemas.microsoft.com/office/drawing/2014/main" id="{5E0EF7A0-4299-4F2A-802B-B70FA7C1A9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8884" y="3547986"/>
                  <a:ext cx="225555" cy="195569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4" name="Picture 2">
                  <a:extLst>
                    <a:ext uri="{FF2B5EF4-FFF2-40B4-BE49-F238E27FC236}">
                      <a16:creationId xmlns="" xmlns:a16="http://schemas.microsoft.com/office/drawing/2014/main" id="{52FD3FEA-90E8-42D0-A48D-EA8DA1E1AE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5494" y="3550613"/>
                  <a:ext cx="220153" cy="193532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85" name="제목 2">
                  <a:extLst>
                    <a:ext uri="{FF2B5EF4-FFF2-40B4-BE49-F238E27FC236}">
                      <a16:creationId xmlns="" xmlns:a16="http://schemas.microsoft.com/office/drawing/2014/main" id="{A97A3451-1355-4FB9-967F-DE0317AD8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77529" y="34957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7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n</a:t>
                  </a:r>
                </a:p>
              </p:txBody>
            </p:sp>
            <p:sp>
              <p:nvSpPr>
                <p:cNvPr id="486" name="제목 2">
                  <a:extLst>
                    <a:ext uri="{FF2B5EF4-FFF2-40B4-BE49-F238E27FC236}">
                      <a16:creationId xmlns="" xmlns:a16="http://schemas.microsoft.com/office/drawing/2014/main" id="{B988714B-2221-44A8-B6E1-1CCD0D1EC5F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06129" y="3495756"/>
                  <a:ext cx="321577" cy="232137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en-US" altLang="ko-KR" sz="700" spc="-130" baseline="-2500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</a:rPr>
                    <a:t>n</a:t>
                  </a:r>
                </a:p>
              </p:txBody>
            </p:sp>
          </p:grpSp>
        </p:grpSp>
      </p:grpSp>
      <p:grpSp>
        <p:nvGrpSpPr>
          <p:cNvPr id="498" name="그룹 497">
            <a:extLst>
              <a:ext uri="{FF2B5EF4-FFF2-40B4-BE49-F238E27FC236}">
                <a16:creationId xmlns="" xmlns:a16="http://schemas.microsoft.com/office/drawing/2014/main" id="{3966982E-A24D-4B28-AAC5-A97E0392368A}"/>
              </a:ext>
            </a:extLst>
          </p:cNvPr>
          <p:cNvGrpSpPr/>
          <p:nvPr/>
        </p:nvGrpSpPr>
        <p:grpSpPr>
          <a:xfrm>
            <a:off x="5427384" y="4497821"/>
            <a:ext cx="3882871" cy="333602"/>
            <a:chOff x="441562" y="3326489"/>
            <a:chExt cx="1950383" cy="333602"/>
          </a:xfrm>
        </p:grpSpPr>
        <p:sp>
          <p:nvSpPr>
            <p:cNvPr id="499" name="사각형: 잘린 대각선 방향 모서리 498">
              <a:extLst>
                <a:ext uri="{FF2B5EF4-FFF2-40B4-BE49-F238E27FC236}">
                  <a16:creationId xmlns="" xmlns:a16="http://schemas.microsoft.com/office/drawing/2014/main" id="{042D01CC-A0D0-47C4-8460-4C22E869DB30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500" name="제목 2">
              <a:extLst>
                <a:ext uri="{FF2B5EF4-FFF2-40B4-BE49-F238E27FC236}">
                  <a16:creationId xmlns="" xmlns:a16="http://schemas.microsoft.com/office/drawing/2014/main" id="{41CDF5F7-6C1B-4626-BB18-DB125BB7870B}"/>
                </a:ext>
              </a:extLst>
            </p:cNvPr>
            <p:cNvSpPr txBox="1">
              <a:spLocks/>
            </p:cNvSpPr>
            <p:nvPr/>
          </p:nvSpPr>
          <p:spPr>
            <a:xfrm>
              <a:off x="441562" y="3352169"/>
              <a:ext cx="1950383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강우량 보정</a:t>
              </a:r>
            </a:p>
          </p:txBody>
        </p:sp>
      </p:grpSp>
      <p:pic>
        <p:nvPicPr>
          <p:cNvPr id="501" name="Picture 7">
            <a:extLst>
              <a:ext uri="{FF2B5EF4-FFF2-40B4-BE49-F238E27FC236}">
                <a16:creationId xmlns="" xmlns:a16="http://schemas.microsoft.com/office/drawing/2014/main" id="{1787ED74-8488-457F-AA80-30321FE78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34" y="4879269"/>
            <a:ext cx="1866051" cy="12453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" name="그룹 439">
            <a:extLst>
              <a:ext uri="{FF2B5EF4-FFF2-40B4-BE49-F238E27FC236}">
                <a16:creationId xmlns="" xmlns:a16="http://schemas.microsoft.com/office/drawing/2014/main" id="{FABCB401-2704-43E9-B3A3-4F5FD2F4798E}"/>
              </a:ext>
            </a:extLst>
          </p:cNvPr>
          <p:cNvGrpSpPr/>
          <p:nvPr/>
        </p:nvGrpSpPr>
        <p:grpSpPr>
          <a:xfrm>
            <a:off x="7350759" y="5281888"/>
            <a:ext cx="1906747" cy="451188"/>
            <a:chOff x="7655559" y="5060224"/>
            <a:chExt cx="1906747" cy="451188"/>
          </a:xfrm>
        </p:grpSpPr>
        <p:sp>
          <p:nvSpPr>
            <p:cNvPr id="502" name="TextBox 501">
              <a:extLst>
                <a:ext uri="{FF2B5EF4-FFF2-40B4-BE49-F238E27FC236}">
                  <a16:creationId xmlns="" xmlns:a16="http://schemas.microsoft.com/office/drawing/2014/main" id="{2EE194BF-D833-472C-997C-22253FEC9C29}"/>
                </a:ext>
              </a:extLst>
            </p:cNvPr>
            <p:cNvSpPr txBox="1"/>
            <p:nvPr/>
          </p:nvSpPr>
          <p:spPr>
            <a:xfrm>
              <a:off x="7655559" y="5159284"/>
              <a:ext cx="1206908" cy="21544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altLang="ko-KR" sz="8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cs typeface="+mj-cs"/>
                </a:rPr>
                <a:t>C =</a:t>
              </a:r>
              <a:endParaRPr lang="ko-KR" altLang="en-US" sz="800" spc="-130" dirty="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+mj-cs"/>
              </a:endParaRPr>
            </a:p>
          </p:txBody>
        </p:sp>
        <p:grpSp>
          <p:nvGrpSpPr>
            <p:cNvPr id="438" name="그룹 437">
              <a:extLst>
                <a:ext uri="{FF2B5EF4-FFF2-40B4-BE49-F238E27FC236}">
                  <a16:creationId xmlns="" xmlns:a16="http://schemas.microsoft.com/office/drawing/2014/main" id="{2A320F18-6A24-4906-B7A1-0A0E6CB553D7}"/>
                </a:ext>
              </a:extLst>
            </p:cNvPr>
            <p:cNvGrpSpPr/>
            <p:nvPr/>
          </p:nvGrpSpPr>
          <p:grpSpPr>
            <a:xfrm>
              <a:off x="7815579" y="5060224"/>
              <a:ext cx="1746727" cy="451188"/>
              <a:chOff x="7815579" y="5060224"/>
              <a:chExt cx="1746727" cy="451188"/>
            </a:xfrm>
          </p:grpSpPr>
          <p:grpSp>
            <p:nvGrpSpPr>
              <p:cNvPr id="434" name="그룹 433">
                <a:extLst>
                  <a:ext uri="{FF2B5EF4-FFF2-40B4-BE49-F238E27FC236}">
                    <a16:creationId xmlns="" xmlns:a16="http://schemas.microsoft.com/office/drawing/2014/main" id="{F6626959-1D3E-46DF-B950-49F54ED9D944}"/>
                  </a:ext>
                </a:extLst>
              </p:cNvPr>
              <p:cNvGrpSpPr/>
              <p:nvPr/>
            </p:nvGrpSpPr>
            <p:grpSpPr>
              <a:xfrm>
                <a:off x="7865585" y="5060224"/>
                <a:ext cx="1696721" cy="215444"/>
                <a:chOff x="7815579" y="5060224"/>
                <a:chExt cx="1696721" cy="215444"/>
              </a:xfrm>
            </p:grpSpPr>
            <p:sp>
              <p:nvSpPr>
                <p:cNvPr id="503" name="TextBox 502">
                  <a:extLst>
                    <a:ext uri="{FF2B5EF4-FFF2-40B4-BE49-F238E27FC236}">
                      <a16:creationId xmlns="" xmlns:a16="http://schemas.microsoft.com/office/drawing/2014/main" id="{6F7666FB-F0D3-481E-BB1D-CCFF6EC3342F}"/>
                    </a:ext>
                  </a:extLst>
                </p:cNvPr>
                <p:cNvSpPr txBox="1"/>
                <p:nvPr/>
              </p:nvSpPr>
              <p:spPr>
                <a:xfrm>
                  <a:off x="7815579" y="5060224"/>
                  <a:ext cx="1206908" cy="21544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Y</a:t>
                  </a:r>
                  <a:endParaRPr lang="ko-KR" altLang="en-US" sz="800" spc="-130" baseline="3000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cs typeface="+mj-cs"/>
                  </a:endParaRPr>
                </a:p>
              </p:txBody>
            </p:sp>
            <p:grpSp>
              <p:nvGrpSpPr>
                <p:cNvPr id="400" name="그룹 399">
                  <a:extLst>
                    <a:ext uri="{FF2B5EF4-FFF2-40B4-BE49-F238E27FC236}">
                      <a16:creationId xmlns="" xmlns:a16="http://schemas.microsoft.com/office/drawing/2014/main" id="{757DC6BC-918F-49BB-B638-02C642A94B3A}"/>
                    </a:ext>
                  </a:extLst>
                </p:cNvPr>
                <p:cNvGrpSpPr/>
                <p:nvPr/>
              </p:nvGrpSpPr>
              <p:grpSpPr>
                <a:xfrm>
                  <a:off x="7894654" y="5078036"/>
                  <a:ext cx="262856" cy="159052"/>
                  <a:chOff x="8155004" y="5081211"/>
                  <a:chExt cx="262856" cy="159052"/>
                </a:xfrm>
              </p:grpSpPr>
              <p:sp>
                <p:nvSpPr>
                  <p:cNvPr id="504" name="TextBox 503">
                    <a:extLst>
                      <a:ext uri="{FF2B5EF4-FFF2-40B4-BE49-F238E27FC236}">
                        <a16:creationId xmlns="" xmlns:a16="http://schemas.microsoft.com/office/drawing/2014/main" id="{99900E9A-946B-48CF-A015-ACDC4D380C5E}"/>
                      </a:ext>
                    </a:extLst>
                  </p:cNvPr>
                  <p:cNvSpPr txBox="1"/>
                  <p:nvPr/>
                </p:nvSpPr>
                <p:spPr>
                  <a:xfrm>
                    <a:off x="8199093" y="5144711"/>
                    <a:ext cx="92129" cy="95552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l"/>
                    <a:r>
                      <a:rPr lang="en-US" altLang="ko-KR" sz="500" spc="-130">
                        <a:ln w="3175">
                          <a:solidFill>
                            <a:schemeClr val="tx1">
                              <a:lumMod val="95000"/>
                              <a:lumOff val="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ea"/>
                        <a:cs typeface="+mj-cs"/>
                      </a:rPr>
                      <a:t>1</a:t>
                    </a:r>
                    <a:endParaRPr lang="ko-KR" altLang="en-US" sz="500" spc="-130" baseline="30000" dirty="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endParaRPr>
                  </a:p>
                </p:txBody>
              </p:sp>
              <p:sp>
                <p:nvSpPr>
                  <p:cNvPr id="506" name="TextBox 505">
                    <a:extLst>
                      <a:ext uri="{FF2B5EF4-FFF2-40B4-BE49-F238E27FC236}">
                        <a16:creationId xmlns="" xmlns:a16="http://schemas.microsoft.com/office/drawing/2014/main" id="{081B27E4-E3A4-4A9D-9E4C-B8DBF22B975A}"/>
                      </a:ext>
                    </a:extLst>
                  </p:cNvPr>
                  <p:cNvSpPr txBox="1"/>
                  <p:nvPr/>
                </p:nvSpPr>
                <p:spPr>
                  <a:xfrm>
                    <a:off x="8155004" y="5081211"/>
                    <a:ext cx="262856" cy="95552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l"/>
                    <a:r>
                      <a:rPr lang="en-US" altLang="ko-KR" sz="500">
                        <a:ln w="3175">
                          <a:solidFill>
                            <a:schemeClr val="tx1">
                              <a:lumMod val="95000"/>
                              <a:lumOff val="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ea"/>
                        <a:cs typeface="+mj-cs"/>
                      </a:rPr>
                      <a:t>30</a:t>
                    </a:r>
                    <a:endParaRPr lang="ko-KR" altLang="en-US" sz="500" dirty="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endParaRPr>
                  </a:p>
                </p:txBody>
              </p:sp>
            </p:grpSp>
            <p:sp>
              <p:nvSpPr>
                <p:cNvPr id="508" name="TextBox 507">
                  <a:extLst>
                    <a:ext uri="{FF2B5EF4-FFF2-40B4-BE49-F238E27FC236}">
                      <a16:creationId xmlns="" xmlns:a16="http://schemas.microsoft.com/office/drawing/2014/main" id="{AA3D887B-BF1D-4E51-9CC2-CA114C07E8C3}"/>
                    </a:ext>
                  </a:extLst>
                </p:cNvPr>
                <p:cNvSpPr txBox="1"/>
                <p:nvPr/>
              </p:nvSpPr>
              <p:spPr>
                <a:xfrm>
                  <a:off x="7983854" y="5060224"/>
                  <a:ext cx="1528446" cy="21544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( </a:t>
                  </a:r>
                  <a:r>
                    <a:rPr lang="en-US" altLang="ko-KR" sz="800" spc="-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Rain Sensor 30</a:t>
                  </a:r>
                  <a:r>
                    <a:rPr lang="ko-KR" altLang="en-US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분 누적 강우량 </a:t>
                  </a:r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)</a:t>
                  </a:r>
                  <a:endParaRPr lang="ko-KR" altLang="en-US" sz="800" spc="-130" baseline="3000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cs typeface="+mj-cs"/>
                  </a:endParaRPr>
                </a:p>
              </p:txBody>
            </p:sp>
          </p:grpSp>
          <p:grpSp>
            <p:nvGrpSpPr>
              <p:cNvPr id="433" name="그룹 432">
                <a:extLst>
                  <a:ext uri="{FF2B5EF4-FFF2-40B4-BE49-F238E27FC236}">
                    <a16:creationId xmlns="" xmlns:a16="http://schemas.microsoft.com/office/drawing/2014/main" id="{7CB1D3A8-B917-42C9-81FF-1C491A74ECC5}"/>
                  </a:ext>
                </a:extLst>
              </p:cNvPr>
              <p:cNvGrpSpPr/>
              <p:nvPr/>
            </p:nvGrpSpPr>
            <p:grpSpPr>
              <a:xfrm>
                <a:off x="7815579" y="5295968"/>
                <a:ext cx="1696721" cy="215444"/>
                <a:chOff x="7815579" y="5295968"/>
                <a:chExt cx="1696721" cy="215444"/>
              </a:xfrm>
            </p:grpSpPr>
            <p:sp>
              <p:nvSpPr>
                <p:cNvPr id="517" name="TextBox 516">
                  <a:extLst>
                    <a:ext uri="{FF2B5EF4-FFF2-40B4-BE49-F238E27FC236}">
                      <a16:creationId xmlns="" xmlns:a16="http://schemas.microsoft.com/office/drawing/2014/main" id="{CA954D7A-989D-411B-961B-17F683F19933}"/>
                    </a:ext>
                  </a:extLst>
                </p:cNvPr>
                <p:cNvSpPr txBox="1"/>
                <p:nvPr/>
              </p:nvSpPr>
              <p:spPr>
                <a:xfrm>
                  <a:off x="7815579" y="5295968"/>
                  <a:ext cx="1206908" cy="21544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Y</a:t>
                  </a:r>
                  <a:endParaRPr lang="ko-KR" altLang="en-US" sz="800" spc="-130" baseline="3000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cs typeface="+mj-cs"/>
                  </a:endParaRPr>
                </a:p>
              </p:txBody>
            </p:sp>
            <p:sp>
              <p:nvSpPr>
                <p:cNvPr id="519" name="TextBox 518">
                  <a:extLst>
                    <a:ext uri="{FF2B5EF4-FFF2-40B4-BE49-F238E27FC236}">
                      <a16:creationId xmlns="" xmlns:a16="http://schemas.microsoft.com/office/drawing/2014/main" id="{419AEDA2-2997-46D4-8176-CC0F13FFA735}"/>
                    </a:ext>
                  </a:extLst>
                </p:cNvPr>
                <p:cNvSpPr txBox="1"/>
                <p:nvPr/>
              </p:nvSpPr>
              <p:spPr>
                <a:xfrm>
                  <a:off x="7983854" y="5295968"/>
                  <a:ext cx="1528446" cy="21544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( </a:t>
                  </a:r>
                  <a:r>
                    <a:rPr lang="ko-KR" altLang="en-US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지상강우관측소 </a:t>
                  </a:r>
                  <a:r>
                    <a:rPr lang="en-US" altLang="ko-KR" sz="800" spc="-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30</a:t>
                  </a:r>
                  <a:r>
                    <a:rPr lang="ko-KR" altLang="en-US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분 누적 강우량</a:t>
                  </a:r>
                  <a:r>
                    <a:rPr lang="en-US" altLang="ko-KR" sz="800" spc="-13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 )</a:t>
                  </a:r>
                  <a:endParaRPr lang="ko-KR" altLang="en-US" sz="800" spc="-13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cs typeface="+mj-cs"/>
                  </a:endParaRPr>
                </a:p>
              </p:txBody>
            </p:sp>
            <p:sp>
              <p:nvSpPr>
                <p:cNvPr id="520" name="TextBox 519">
                  <a:extLst>
                    <a:ext uri="{FF2B5EF4-FFF2-40B4-BE49-F238E27FC236}">
                      <a16:creationId xmlns="" xmlns:a16="http://schemas.microsoft.com/office/drawing/2014/main" id="{1D131DD6-C901-47D9-B75D-FCF57ACBBB22}"/>
                    </a:ext>
                  </a:extLst>
                </p:cNvPr>
                <p:cNvSpPr txBox="1"/>
                <p:nvPr/>
              </p:nvSpPr>
              <p:spPr>
                <a:xfrm>
                  <a:off x="7938743" y="5377280"/>
                  <a:ext cx="92129" cy="9555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l"/>
                  <a:r>
                    <a:rPr lang="en-US" altLang="ko-KR" sz="5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2</a:t>
                  </a:r>
                  <a:endParaRPr lang="ko-KR" altLang="en-US" sz="50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cs typeface="+mj-cs"/>
                  </a:endParaRPr>
                </a:p>
              </p:txBody>
            </p:sp>
            <p:sp>
              <p:nvSpPr>
                <p:cNvPr id="521" name="TextBox 520">
                  <a:extLst>
                    <a:ext uri="{FF2B5EF4-FFF2-40B4-BE49-F238E27FC236}">
                      <a16:creationId xmlns="" xmlns:a16="http://schemas.microsoft.com/office/drawing/2014/main" id="{E7ECA849-D05C-480A-B26F-4EB395363E28}"/>
                    </a:ext>
                  </a:extLst>
                </p:cNvPr>
                <p:cNvSpPr txBox="1"/>
                <p:nvPr/>
              </p:nvSpPr>
              <p:spPr>
                <a:xfrm>
                  <a:off x="7894654" y="5313780"/>
                  <a:ext cx="262856" cy="9555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l"/>
                  <a:r>
                    <a:rPr lang="en-US" altLang="ko-KR" sz="5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+mn-ea"/>
                      <a:cs typeface="+mj-cs"/>
                    </a:rPr>
                    <a:t>30</a:t>
                  </a:r>
                  <a:endParaRPr lang="ko-KR" altLang="en-US" sz="50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cs typeface="+mj-cs"/>
                  </a:endParaRPr>
                </a:p>
              </p:txBody>
            </p:sp>
          </p:grpSp>
        </p:grpSp>
        <p:cxnSp>
          <p:nvCxnSpPr>
            <p:cNvPr id="436" name="직선 연결선 435">
              <a:extLst>
                <a:ext uri="{FF2B5EF4-FFF2-40B4-BE49-F238E27FC236}">
                  <a16:creationId xmlns="" xmlns:a16="http://schemas.microsoft.com/office/drawing/2014/main" id="{62E96F71-D6D7-4B27-BDE0-B0D79624EB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2420" y="5273287"/>
              <a:ext cx="1512093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3" name="그룹 302">
            <a:extLst>
              <a:ext uri="{FF2B5EF4-FFF2-40B4-BE49-F238E27FC236}">
                <a16:creationId xmlns="" xmlns:a16="http://schemas.microsoft.com/office/drawing/2014/main" id="{9A8F33A2-2E65-4032-863E-5DEAD881FC87}"/>
              </a:ext>
            </a:extLst>
          </p:cNvPr>
          <p:cNvGrpSpPr/>
          <p:nvPr/>
        </p:nvGrpSpPr>
        <p:grpSpPr>
          <a:xfrm>
            <a:off x="3424734" y="4800840"/>
            <a:ext cx="1446370" cy="570029"/>
            <a:chOff x="378287" y="2939905"/>
            <a:chExt cx="1591007" cy="353943"/>
          </a:xfrm>
        </p:grpSpPr>
        <p:sp>
          <p:nvSpPr>
            <p:cNvPr id="304" name="사각형: 둥근 모서리 303">
              <a:extLst>
                <a:ext uri="{FF2B5EF4-FFF2-40B4-BE49-F238E27FC236}">
                  <a16:creationId xmlns="" xmlns:a16="http://schemas.microsoft.com/office/drawing/2014/main" id="{F12E0F08-15FD-428E-992E-69004652BC48}"/>
                </a:ext>
              </a:extLst>
            </p:cNvPr>
            <p:cNvSpPr/>
            <p:nvPr/>
          </p:nvSpPr>
          <p:spPr>
            <a:xfrm>
              <a:off x="378287" y="2939905"/>
              <a:ext cx="1591007" cy="353943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05" name="TextBox 304">
              <a:extLst>
                <a:ext uri="{FF2B5EF4-FFF2-40B4-BE49-F238E27FC236}">
                  <a16:creationId xmlns="" xmlns:a16="http://schemas.microsoft.com/office/drawing/2014/main" id="{9F1B5E40-C7A3-47B0-92F1-9DEA3AEE2701}"/>
                </a:ext>
              </a:extLst>
            </p:cNvPr>
            <p:cNvSpPr txBox="1"/>
            <p:nvPr/>
          </p:nvSpPr>
          <p:spPr>
            <a:xfrm>
              <a:off x="608476" y="3030879"/>
              <a:ext cx="1130630" cy="17199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2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포화범위</a:t>
              </a: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 증가</a:t>
              </a:r>
            </a:p>
          </p:txBody>
        </p:sp>
      </p:grpSp>
      <p:grpSp>
        <p:nvGrpSpPr>
          <p:cNvPr id="306" name="그룹 305">
            <a:extLst>
              <a:ext uri="{FF2B5EF4-FFF2-40B4-BE49-F238E27FC236}">
                <a16:creationId xmlns="" xmlns:a16="http://schemas.microsoft.com/office/drawing/2014/main" id="{02C34696-7FA6-4711-94FC-7BBB0562C7FB}"/>
              </a:ext>
            </a:extLst>
          </p:cNvPr>
          <p:cNvGrpSpPr/>
          <p:nvPr/>
        </p:nvGrpSpPr>
        <p:grpSpPr>
          <a:xfrm>
            <a:off x="422037" y="4800836"/>
            <a:ext cx="1446370" cy="570029"/>
            <a:chOff x="378287" y="2939905"/>
            <a:chExt cx="1591007" cy="353943"/>
          </a:xfrm>
        </p:grpSpPr>
        <p:sp>
          <p:nvSpPr>
            <p:cNvPr id="307" name="사각형: 둥근 모서리 306">
              <a:extLst>
                <a:ext uri="{FF2B5EF4-FFF2-40B4-BE49-F238E27FC236}">
                  <a16:creationId xmlns="" xmlns:a16="http://schemas.microsoft.com/office/drawing/2014/main" id="{3035F3FC-6B5A-479C-B21F-752BF0822D5E}"/>
                </a:ext>
              </a:extLst>
            </p:cNvPr>
            <p:cNvSpPr/>
            <p:nvPr/>
          </p:nvSpPr>
          <p:spPr>
            <a:xfrm>
              <a:off x="378287" y="2939905"/>
              <a:ext cx="1591007" cy="353943"/>
            </a:xfrm>
            <a:prstGeom prst="roundRect">
              <a:avLst/>
            </a:pr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308" name="TextBox 307">
              <a:extLst>
                <a:ext uri="{FF2B5EF4-FFF2-40B4-BE49-F238E27FC236}">
                  <a16:creationId xmlns="" xmlns:a16="http://schemas.microsoft.com/office/drawing/2014/main" id="{F261F59C-867C-401A-943E-7111DCA90753}"/>
                </a:ext>
              </a:extLst>
            </p:cNvPr>
            <p:cNvSpPr txBox="1"/>
            <p:nvPr/>
          </p:nvSpPr>
          <p:spPr>
            <a:xfrm>
              <a:off x="534417" y="2973548"/>
              <a:ext cx="1278748" cy="28665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2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와이퍼 작동 및 </a:t>
              </a:r>
            </a:p>
            <a:p>
              <a:r>
                <a:rPr lang="ko-KR" altLang="en-US" sz="12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윈드실드 초기화</a:t>
              </a:r>
            </a:p>
          </p:txBody>
        </p:sp>
      </p:grpSp>
      <p:grpSp>
        <p:nvGrpSpPr>
          <p:cNvPr id="297" name="그룹 296">
            <a:extLst>
              <a:ext uri="{FF2B5EF4-FFF2-40B4-BE49-F238E27FC236}">
                <a16:creationId xmlns="" xmlns:a16="http://schemas.microsoft.com/office/drawing/2014/main" id="{AA72DC54-6AE6-43A3-B94F-E57DC18F6A30}"/>
              </a:ext>
            </a:extLst>
          </p:cNvPr>
          <p:cNvGrpSpPr/>
          <p:nvPr/>
        </p:nvGrpSpPr>
        <p:grpSpPr>
          <a:xfrm>
            <a:off x="1923385" y="4121390"/>
            <a:ext cx="1446370" cy="570029"/>
            <a:chOff x="378287" y="2939905"/>
            <a:chExt cx="1591007" cy="353943"/>
          </a:xfrm>
        </p:grpSpPr>
        <p:sp>
          <p:nvSpPr>
            <p:cNvPr id="298" name="사각형: 둥근 모서리 297">
              <a:extLst>
                <a:ext uri="{FF2B5EF4-FFF2-40B4-BE49-F238E27FC236}">
                  <a16:creationId xmlns="" xmlns:a16="http://schemas.microsoft.com/office/drawing/2014/main" id="{19297239-CF90-4C7C-85B8-DA8147AFA3F0}"/>
                </a:ext>
              </a:extLst>
            </p:cNvPr>
            <p:cNvSpPr/>
            <p:nvPr/>
          </p:nvSpPr>
          <p:spPr>
            <a:xfrm>
              <a:off x="378287" y="2939905"/>
              <a:ext cx="1591007" cy="353943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="" xmlns:a16="http://schemas.microsoft.com/office/drawing/2014/main" id="{0FCA1B30-D107-4585-9320-67E20E3C4CCE}"/>
                </a:ext>
              </a:extLst>
            </p:cNvPr>
            <p:cNvSpPr txBox="1"/>
            <p:nvPr/>
          </p:nvSpPr>
          <p:spPr>
            <a:xfrm>
              <a:off x="682535" y="3030879"/>
              <a:ext cx="982512" cy="17199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2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강우량</a:t>
              </a: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 증가</a:t>
              </a:r>
            </a:p>
          </p:txBody>
        </p:sp>
      </p:grpSp>
      <p:grpSp>
        <p:nvGrpSpPr>
          <p:cNvPr id="309" name="그룹 308">
            <a:extLst>
              <a:ext uri="{FF2B5EF4-FFF2-40B4-BE49-F238E27FC236}">
                <a16:creationId xmlns="" xmlns:a16="http://schemas.microsoft.com/office/drawing/2014/main" id="{728C8640-18EA-43E9-92DE-1581BB8096B2}"/>
              </a:ext>
            </a:extLst>
          </p:cNvPr>
          <p:cNvGrpSpPr/>
          <p:nvPr/>
        </p:nvGrpSpPr>
        <p:grpSpPr>
          <a:xfrm>
            <a:off x="1923385" y="5480290"/>
            <a:ext cx="1446370" cy="570029"/>
            <a:chOff x="378287" y="2939905"/>
            <a:chExt cx="1591007" cy="353943"/>
          </a:xfrm>
        </p:grpSpPr>
        <p:sp>
          <p:nvSpPr>
            <p:cNvPr id="310" name="사각형: 둥근 모서리 309">
              <a:extLst>
                <a:ext uri="{FF2B5EF4-FFF2-40B4-BE49-F238E27FC236}">
                  <a16:creationId xmlns="" xmlns:a16="http://schemas.microsoft.com/office/drawing/2014/main" id="{B3F9AA38-2DBD-4EA3-B688-8441438DFD2A}"/>
                </a:ext>
              </a:extLst>
            </p:cNvPr>
            <p:cNvSpPr/>
            <p:nvPr/>
          </p:nvSpPr>
          <p:spPr>
            <a:xfrm>
              <a:off x="378287" y="2939905"/>
              <a:ext cx="1591007" cy="353943"/>
            </a:xfrm>
            <a:prstGeom prst="roundRect">
              <a:avLst/>
            </a:pr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="" xmlns:a16="http://schemas.microsoft.com/office/drawing/2014/main" id="{4D85C39D-EBDB-41F1-BF81-00EBA8E80278}"/>
                </a:ext>
              </a:extLst>
            </p:cNvPr>
            <p:cNvSpPr txBox="1"/>
            <p:nvPr/>
          </p:nvSpPr>
          <p:spPr>
            <a:xfrm>
              <a:off x="663139" y="3030879"/>
              <a:ext cx="1021305" cy="17199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2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센서 값 </a:t>
              </a: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rPr>
                <a:t>감소</a:t>
              </a:r>
            </a:p>
          </p:txBody>
        </p:sp>
      </p:grpSp>
      <p:grpSp>
        <p:nvGrpSpPr>
          <p:cNvPr id="4108" name="그룹 4107">
            <a:extLst>
              <a:ext uri="{FF2B5EF4-FFF2-40B4-BE49-F238E27FC236}">
                <a16:creationId xmlns="" xmlns:a16="http://schemas.microsoft.com/office/drawing/2014/main" id="{52CF195A-3C8C-46F3-96B9-19471AD25BBE}"/>
              </a:ext>
            </a:extLst>
          </p:cNvPr>
          <p:cNvGrpSpPr/>
          <p:nvPr/>
        </p:nvGrpSpPr>
        <p:grpSpPr>
          <a:xfrm>
            <a:off x="3373984" y="4404115"/>
            <a:ext cx="791616" cy="267346"/>
            <a:chOff x="3361284" y="4177654"/>
            <a:chExt cx="791616" cy="267346"/>
          </a:xfrm>
        </p:grpSpPr>
        <p:cxnSp>
          <p:nvCxnSpPr>
            <p:cNvPr id="4104" name="직선 연결선 4103">
              <a:extLst>
                <a:ext uri="{FF2B5EF4-FFF2-40B4-BE49-F238E27FC236}">
                  <a16:creationId xmlns="" xmlns:a16="http://schemas.microsoft.com/office/drawing/2014/main" id="{EB1E0B32-9FA0-458D-9F4C-01DA485519C0}"/>
                </a:ext>
              </a:extLst>
            </p:cNvPr>
            <p:cNvCxnSpPr>
              <a:cxnSpLocks/>
            </p:cNvCxnSpPr>
            <p:nvPr/>
          </p:nvCxnSpPr>
          <p:spPr>
            <a:xfrm>
              <a:off x="3361284" y="4179943"/>
              <a:ext cx="79161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직선 연결선 315">
              <a:extLst>
                <a:ext uri="{FF2B5EF4-FFF2-40B4-BE49-F238E27FC236}">
                  <a16:creationId xmlns="" xmlns:a16="http://schemas.microsoft.com/office/drawing/2014/main" id="{4362BF30-4F57-4AB1-92DD-DFA2082CB6C4}"/>
                </a:ext>
              </a:extLst>
            </p:cNvPr>
            <p:cNvCxnSpPr>
              <a:cxnSpLocks/>
            </p:cNvCxnSpPr>
            <p:nvPr/>
          </p:nvCxnSpPr>
          <p:spPr>
            <a:xfrm>
              <a:off x="4147919" y="4177654"/>
              <a:ext cx="0" cy="26734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1" name="직선 연결선 320">
            <a:extLst>
              <a:ext uri="{FF2B5EF4-FFF2-40B4-BE49-F238E27FC236}">
                <a16:creationId xmlns="" xmlns:a16="http://schemas.microsoft.com/office/drawing/2014/main" id="{01791AF0-7D28-4FF5-A7F1-8FD895C70AB0}"/>
              </a:ext>
            </a:extLst>
          </p:cNvPr>
          <p:cNvCxnSpPr>
            <a:cxnSpLocks/>
          </p:cNvCxnSpPr>
          <p:nvPr/>
        </p:nvCxnSpPr>
        <p:spPr>
          <a:xfrm flipH="1">
            <a:off x="3517901" y="5765304"/>
            <a:ext cx="63499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직선 연결선 321">
            <a:extLst>
              <a:ext uri="{FF2B5EF4-FFF2-40B4-BE49-F238E27FC236}">
                <a16:creationId xmlns="" xmlns:a16="http://schemas.microsoft.com/office/drawing/2014/main" id="{4C5A6C36-D72D-4759-AA8B-EDFABA7D6D89}"/>
              </a:ext>
            </a:extLst>
          </p:cNvPr>
          <p:cNvCxnSpPr>
            <a:cxnSpLocks/>
          </p:cNvCxnSpPr>
          <p:nvPr/>
        </p:nvCxnSpPr>
        <p:spPr>
          <a:xfrm flipV="1">
            <a:off x="4148109" y="5376312"/>
            <a:ext cx="0" cy="38973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직선 연결선 325">
            <a:extLst>
              <a:ext uri="{FF2B5EF4-FFF2-40B4-BE49-F238E27FC236}">
                <a16:creationId xmlns="" xmlns:a16="http://schemas.microsoft.com/office/drawing/2014/main" id="{7871DF51-657E-4369-8F86-DAA029B60A81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43000" y="4407050"/>
            <a:ext cx="6477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직선 연결선 326">
            <a:extLst>
              <a:ext uri="{FF2B5EF4-FFF2-40B4-BE49-F238E27FC236}">
                <a16:creationId xmlns="" xmlns:a16="http://schemas.microsoft.com/office/drawing/2014/main" id="{5EC9F518-6630-4CAB-87A3-FC6DC8679FBD}"/>
              </a:ext>
            </a:extLst>
          </p:cNvPr>
          <p:cNvCxnSpPr>
            <a:cxnSpLocks/>
          </p:cNvCxnSpPr>
          <p:nvPr/>
        </p:nvCxnSpPr>
        <p:spPr>
          <a:xfrm>
            <a:off x="1145222" y="4404761"/>
            <a:ext cx="0" cy="3937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직선 연결선 332">
            <a:extLst>
              <a:ext uri="{FF2B5EF4-FFF2-40B4-BE49-F238E27FC236}">
                <a16:creationId xmlns="" xmlns:a16="http://schemas.microsoft.com/office/drawing/2014/main" id="{712E8FF6-C700-4812-B459-37D6EB40372E}"/>
              </a:ext>
            </a:extLst>
          </p:cNvPr>
          <p:cNvCxnSpPr>
            <a:cxnSpLocks/>
          </p:cNvCxnSpPr>
          <p:nvPr/>
        </p:nvCxnSpPr>
        <p:spPr>
          <a:xfrm flipH="1">
            <a:off x="1143000" y="5765304"/>
            <a:ext cx="7842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직선 연결선 337">
            <a:extLst>
              <a:ext uri="{FF2B5EF4-FFF2-40B4-BE49-F238E27FC236}">
                <a16:creationId xmlns="" xmlns:a16="http://schemas.microsoft.com/office/drawing/2014/main" id="{A7F88C50-9BC6-4102-9DC6-EF739BC78D17}"/>
              </a:ext>
            </a:extLst>
          </p:cNvPr>
          <p:cNvCxnSpPr>
            <a:cxnSpLocks/>
          </p:cNvCxnSpPr>
          <p:nvPr/>
        </p:nvCxnSpPr>
        <p:spPr>
          <a:xfrm rot="10800000">
            <a:off x="1145133" y="5497621"/>
            <a:ext cx="0" cy="26734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타원 443">
            <a:extLst>
              <a:ext uri="{FF2B5EF4-FFF2-40B4-BE49-F238E27FC236}">
                <a16:creationId xmlns="" xmlns:a16="http://schemas.microsoft.com/office/drawing/2014/main" id="{F5604D91-E94E-40D1-8BC3-1275E6C3752A}"/>
              </a:ext>
            </a:extLst>
          </p:cNvPr>
          <p:cNvSpPr/>
          <p:nvPr/>
        </p:nvSpPr>
        <p:spPr>
          <a:xfrm>
            <a:off x="3345658" y="438354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rgbClr val="064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8" name="타원 537">
            <a:extLst>
              <a:ext uri="{FF2B5EF4-FFF2-40B4-BE49-F238E27FC236}">
                <a16:creationId xmlns="" xmlns:a16="http://schemas.microsoft.com/office/drawing/2014/main" id="{56ECED33-137F-46B5-8778-3B228230ADC8}"/>
              </a:ext>
            </a:extLst>
          </p:cNvPr>
          <p:cNvSpPr/>
          <p:nvPr/>
        </p:nvSpPr>
        <p:spPr>
          <a:xfrm>
            <a:off x="1902621" y="574244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rgbClr val="1F6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9" name="타원 538">
            <a:extLst>
              <a:ext uri="{FF2B5EF4-FFF2-40B4-BE49-F238E27FC236}">
                <a16:creationId xmlns="" xmlns:a16="http://schemas.microsoft.com/office/drawing/2014/main" id="{D1D8E33D-33DA-4581-BD26-FC27A1DD6714}"/>
              </a:ext>
            </a:extLst>
          </p:cNvPr>
          <p:cNvSpPr/>
          <p:nvPr/>
        </p:nvSpPr>
        <p:spPr>
          <a:xfrm>
            <a:off x="4125060" y="534557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rgbClr val="064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3" name="타원 542">
            <a:extLst>
              <a:ext uri="{FF2B5EF4-FFF2-40B4-BE49-F238E27FC236}">
                <a16:creationId xmlns="" xmlns:a16="http://schemas.microsoft.com/office/drawing/2014/main" id="{CCAB36F1-75BD-4EA9-9D6F-76DFEA6CCCFE}"/>
              </a:ext>
            </a:extLst>
          </p:cNvPr>
          <p:cNvSpPr/>
          <p:nvPr/>
        </p:nvSpPr>
        <p:spPr>
          <a:xfrm>
            <a:off x="1122363" y="478042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rgbClr val="1F6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62" name="그룹 461">
            <a:extLst>
              <a:ext uri="{FF2B5EF4-FFF2-40B4-BE49-F238E27FC236}">
                <a16:creationId xmlns="" xmlns:a16="http://schemas.microsoft.com/office/drawing/2014/main" id="{8D8AF4D5-9C7D-43B7-83FE-CB960C1D1A50}"/>
              </a:ext>
            </a:extLst>
          </p:cNvPr>
          <p:cNvGrpSpPr/>
          <p:nvPr/>
        </p:nvGrpSpPr>
        <p:grpSpPr>
          <a:xfrm>
            <a:off x="426060" y="1580495"/>
            <a:ext cx="4517132" cy="4753070"/>
            <a:chOff x="426060" y="1580495"/>
            <a:chExt cx="4450740" cy="4753070"/>
          </a:xfrm>
        </p:grpSpPr>
        <p:cxnSp>
          <p:nvCxnSpPr>
            <p:cNvPr id="287" name="직선 연결선 286">
              <a:extLst>
                <a:ext uri="{FF2B5EF4-FFF2-40B4-BE49-F238E27FC236}">
                  <a16:creationId xmlns="" xmlns:a16="http://schemas.microsoft.com/office/drawing/2014/main" id="{111CC9CD-6B1C-42D6-978F-8782040408B8}"/>
                </a:ext>
              </a:extLst>
            </p:cNvPr>
            <p:cNvCxnSpPr>
              <a:cxnSpLocks/>
            </p:cNvCxnSpPr>
            <p:nvPr/>
          </p:nvCxnSpPr>
          <p:spPr>
            <a:xfrm>
              <a:off x="426060" y="6333565"/>
              <a:ext cx="4450740" cy="0"/>
            </a:xfrm>
            <a:prstGeom prst="line">
              <a:avLst/>
            </a:prstGeom>
            <a:ln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직선 연결선 548">
              <a:extLst>
                <a:ext uri="{FF2B5EF4-FFF2-40B4-BE49-F238E27FC236}">
                  <a16:creationId xmlns="" xmlns:a16="http://schemas.microsoft.com/office/drawing/2014/main" id="{B579102D-960C-4EE5-93D5-3783132FABEF}"/>
                </a:ext>
              </a:extLst>
            </p:cNvPr>
            <p:cNvCxnSpPr>
              <a:cxnSpLocks/>
            </p:cNvCxnSpPr>
            <p:nvPr/>
          </p:nvCxnSpPr>
          <p:spPr>
            <a:xfrm>
              <a:off x="426060" y="1580495"/>
              <a:ext cx="4450740" cy="0"/>
            </a:xfrm>
            <a:prstGeom prst="line">
              <a:avLst/>
            </a:prstGeom>
            <a:ln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9" name="직선 연결선 488">
            <a:extLst>
              <a:ext uri="{FF2B5EF4-FFF2-40B4-BE49-F238E27FC236}">
                <a16:creationId xmlns="" xmlns:a16="http://schemas.microsoft.com/office/drawing/2014/main" id="{3F7A44FC-A0F6-422F-8680-39C66217761F}"/>
              </a:ext>
            </a:extLst>
          </p:cNvPr>
          <p:cNvCxnSpPr/>
          <p:nvPr/>
        </p:nvCxnSpPr>
        <p:spPr>
          <a:xfrm>
            <a:off x="1999248" y="4716855"/>
            <a:ext cx="1294645" cy="0"/>
          </a:xfrm>
          <a:prstGeom prst="line">
            <a:avLst/>
          </a:prstGeom>
          <a:ln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7" name="직선 연결선 556">
            <a:extLst>
              <a:ext uri="{FF2B5EF4-FFF2-40B4-BE49-F238E27FC236}">
                <a16:creationId xmlns="" xmlns:a16="http://schemas.microsoft.com/office/drawing/2014/main" id="{D653E78D-F4FB-4F1C-A3F1-771172387BDC}"/>
              </a:ext>
            </a:extLst>
          </p:cNvPr>
          <p:cNvCxnSpPr/>
          <p:nvPr/>
        </p:nvCxnSpPr>
        <p:spPr>
          <a:xfrm>
            <a:off x="3511177" y="4770065"/>
            <a:ext cx="1294645" cy="0"/>
          </a:xfrm>
          <a:prstGeom prst="line">
            <a:avLst/>
          </a:prstGeom>
          <a:ln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직선 연결선 557">
            <a:extLst>
              <a:ext uri="{FF2B5EF4-FFF2-40B4-BE49-F238E27FC236}">
                <a16:creationId xmlns="" xmlns:a16="http://schemas.microsoft.com/office/drawing/2014/main" id="{C138D047-F53A-4B74-AE07-BC6C89C9387D}"/>
              </a:ext>
            </a:extLst>
          </p:cNvPr>
          <p:cNvCxnSpPr/>
          <p:nvPr/>
        </p:nvCxnSpPr>
        <p:spPr>
          <a:xfrm>
            <a:off x="1999248" y="6074876"/>
            <a:ext cx="1294645" cy="0"/>
          </a:xfrm>
          <a:prstGeom prst="line">
            <a:avLst/>
          </a:prstGeom>
          <a:ln>
            <a:solidFill>
              <a:srgbClr val="0A7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9" name="직선 연결선 558">
            <a:extLst>
              <a:ext uri="{FF2B5EF4-FFF2-40B4-BE49-F238E27FC236}">
                <a16:creationId xmlns="" xmlns:a16="http://schemas.microsoft.com/office/drawing/2014/main" id="{A65FC930-3190-4B2F-A9D4-93C49E122D3B}"/>
              </a:ext>
            </a:extLst>
          </p:cNvPr>
          <p:cNvCxnSpPr/>
          <p:nvPr/>
        </p:nvCxnSpPr>
        <p:spPr>
          <a:xfrm>
            <a:off x="496373" y="5395865"/>
            <a:ext cx="1294645" cy="0"/>
          </a:xfrm>
          <a:prstGeom prst="line">
            <a:avLst/>
          </a:prstGeom>
          <a:ln>
            <a:solidFill>
              <a:srgbClr val="0A7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792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직선 연결선 129">
            <a:extLst>
              <a:ext uri="{FF2B5EF4-FFF2-40B4-BE49-F238E27FC236}">
                <a16:creationId xmlns="" xmlns:a16="http://schemas.microsoft.com/office/drawing/2014/main" id="{95D7AA39-9407-405F-A7ED-D3D23F3AFD3F}"/>
              </a:ext>
            </a:extLst>
          </p:cNvPr>
          <p:cNvCxnSpPr>
            <a:cxnSpLocks/>
          </p:cNvCxnSpPr>
          <p:nvPr/>
        </p:nvCxnSpPr>
        <p:spPr>
          <a:xfrm flipV="1">
            <a:off x="1019202" y="2735580"/>
            <a:ext cx="0" cy="41224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66DF2DBE-8388-4776-8395-ABFB527D45E0}"/>
              </a:ext>
            </a:extLst>
          </p:cNvPr>
          <p:cNvSpPr/>
          <p:nvPr/>
        </p:nvSpPr>
        <p:spPr>
          <a:xfrm>
            <a:off x="1031875" y="198365"/>
            <a:ext cx="159530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기대효과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9" name="직사각형 98">
            <a:extLst>
              <a:ext uri="{FF2B5EF4-FFF2-40B4-BE49-F238E27FC236}">
                <a16:creationId xmlns="" xmlns:a16="http://schemas.microsoft.com/office/drawing/2014/main" id="{67A79AA8-79FF-4442-9EAB-B53659091397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0" name="직각 삼각형 99">
            <a:extLst>
              <a:ext uri="{FF2B5EF4-FFF2-40B4-BE49-F238E27FC236}">
                <a16:creationId xmlns="" xmlns:a16="http://schemas.microsoft.com/office/drawing/2014/main" id="{32FDB574-2B2D-453C-AC22-3563D570CB9F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1" name="직사각형 100">
            <a:extLst>
              <a:ext uri="{FF2B5EF4-FFF2-40B4-BE49-F238E27FC236}">
                <a16:creationId xmlns="" xmlns:a16="http://schemas.microsoft.com/office/drawing/2014/main" id="{04D0B0BF-6C4A-477F-9074-092F132F78DB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3000">
                <a:srgbClr val="FFA401"/>
              </a:gs>
              <a:gs pos="100000">
                <a:srgbClr val="F27F00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" name="그래픽 101">
            <a:extLst>
              <a:ext uri="{FF2B5EF4-FFF2-40B4-BE49-F238E27FC236}">
                <a16:creationId xmlns="" xmlns:a16="http://schemas.microsoft.com/office/drawing/2014/main" id="{ED94A98B-6A2E-4F49-B7B3-20708F757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1676" y="930441"/>
            <a:ext cx="696111" cy="17565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17ABD526-7F73-4589-9784-4042AA41A906}"/>
              </a:ext>
            </a:extLst>
          </p:cNvPr>
          <p:cNvSpPr txBox="1"/>
          <p:nvPr/>
        </p:nvSpPr>
        <p:spPr>
          <a:xfrm>
            <a:off x="1495009" y="3146752"/>
            <a:ext cx="7935186" cy="583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이동 중인 차량을 통한 강우량 측정은 기상정보의 질을 크게 향상시킬 수 있으며 </a:t>
            </a:r>
            <a:endParaRPr lang="en-US" altLang="ko-KR" sz="1300" spc="-13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이를 활용한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도로 통제 및 교통사고 예방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수문학적인 계획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과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방재 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및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수자원 관리에 활용 가능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함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EFAC7E00-A3F5-40D3-9037-AE4C5C184D88}"/>
              </a:ext>
            </a:extLst>
          </p:cNvPr>
          <p:cNvSpPr txBox="1"/>
          <p:nvPr/>
        </p:nvSpPr>
        <p:spPr>
          <a:xfrm>
            <a:off x="1495009" y="3869388"/>
            <a:ext cx="7935186" cy="583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또한 전국단위 강우정보를 생산하여 도로 강우정보 빅데이터 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거대자료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) 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를 구축하고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타 분야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와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연계가 가능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한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오픈 플랫폼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과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모바일 기반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으로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실시간 도로 강우정보를 제공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할 수 있음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D51410A3-1742-4051-9AA1-7497BCD9CEBA}"/>
              </a:ext>
            </a:extLst>
          </p:cNvPr>
          <p:cNvSpPr txBox="1"/>
          <p:nvPr/>
        </p:nvSpPr>
        <p:spPr>
          <a:xfrm>
            <a:off x="1495009" y="4594710"/>
            <a:ext cx="7935186" cy="583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운행 중인 차량의 강우정보를 </a:t>
            </a:r>
            <a:r>
              <a:rPr lang="en-US" altLang="ko-KR" sz="13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GPS, 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무선네트워크 또는 모바일 등을 활용하여 </a:t>
            </a:r>
            <a:endParaRPr lang="en-US" altLang="ko-KR" sz="1300" spc="-13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실시간으로 제공할 수 있는 </a:t>
            </a:r>
            <a:r>
              <a:rPr lang="en-US" altLang="ko-KR" sz="13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ICT</a:t>
            </a:r>
            <a:r>
              <a:rPr lang="en-US" altLang="ko-KR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기반의 기술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을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개발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할 수 있음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A20436A6-80CC-4A30-A67C-DBF253671CF0}"/>
              </a:ext>
            </a:extLst>
          </p:cNvPr>
          <p:cNvSpPr txBox="1"/>
          <p:nvPr/>
        </p:nvSpPr>
        <p:spPr>
          <a:xfrm>
            <a:off x="1495009" y="5317953"/>
            <a:ext cx="7935186" cy="11039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기상청에서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약 </a:t>
            </a:r>
            <a:r>
              <a:rPr lang="en-US" altLang="ko-KR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1,000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여 대의 전국 버스를 대상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으로 본 개발품을 설치하여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도로 기상서비스 사업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을 </a:t>
            </a:r>
            <a:endParaRPr lang="en-US" altLang="ko-KR" sz="1300" spc="-13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진행 할 계획을 가지고 있으며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실제 차량에 적용한 실적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으로 전량 수입에 의존하고 있는 </a:t>
            </a:r>
            <a:endParaRPr lang="en-US" altLang="ko-KR" sz="1300" spc="-13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레인센서 시장내 진입과 점유율을 높여 영업에 탄력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을 받을 수 있고 </a:t>
            </a:r>
            <a:r>
              <a:rPr lang="ko-KR" altLang="en-US" sz="1300" b="1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수출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까지 기대 가능함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.</a:t>
            </a:r>
          </a:p>
          <a:p>
            <a:pPr algn="l">
              <a:lnSpc>
                <a:spcPct val="130000"/>
              </a:lnSpc>
            </a:pP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단지 전 세계 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3</a:t>
            </a:r>
            <a:r>
              <a:rPr lang="ko-KR" altLang="en-US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개 회사만 광을 이용한 레인센서를 생산하고 있음</a:t>
            </a:r>
            <a:r>
              <a:rPr lang="en-US" altLang="ko-KR" sz="1300" spc="-1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effectLst/>
                <a:latin typeface="+mn-ea"/>
                <a:ea typeface="+mn-ea"/>
              </a:rPr>
              <a:t>)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011F3947-F533-429A-9D13-44F2F60D417A}"/>
              </a:ext>
            </a:extLst>
          </p:cNvPr>
          <p:cNvCxnSpPr>
            <a:cxnSpLocks/>
          </p:cNvCxnSpPr>
          <p:nvPr/>
        </p:nvCxnSpPr>
        <p:spPr>
          <a:xfrm>
            <a:off x="0" y="1236028"/>
            <a:ext cx="90443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원호 15">
            <a:extLst>
              <a:ext uri="{FF2B5EF4-FFF2-40B4-BE49-F238E27FC236}">
                <a16:creationId xmlns="" xmlns:a16="http://schemas.microsoft.com/office/drawing/2014/main" id="{1BB43918-AD6E-4D8D-B06B-D123907C0CA9}"/>
              </a:ext>
            </a:extLst>
          </p:cNvPr>
          <p:cNvSpPr/>
          <p:nvPr/>
        </p:nvSpPr>
        <p:spPr>
          <a:xfrm>
            <a:off x="770807" y="1236027"/>
            <a:ext cx="248394" cy="248394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이등변 삼각형 21">
            <a:extLst>
              <a:ext uri="{FF2B5EF4-FFF2-40B4-BE49-F238E27FC236}">
                <a16:creationId xmlns="" xmlns:a16="http://schemas.microsoft.com/office/drawing/2014/main" id="{3D6B94B5-F413-42EC-8704-99099607F8EE}"/>
              </a:ext>
            </a:extLst>
          </p:cNvPr>
          <p:cNvSpPr/>
          <p:nvPr/>
        </p:nvSpPr>
        <p:spPr>
          <a:xfrm rot="5400000">
            <a:off x="-12680" y="1205855"/>
            <a:ext cx="74507" cy="64230"/>
          </a:xfrm>
          <a:prstGeom prst="triangle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="" xmlns:a16="http://schemas.microsoft.com/office/drawing/2014/main" id="{D012401F-313A-4006-879E-AF8369B72311}"/>
              </a:ext>
            </a:extLst>
          </p:cNvPr>
          <p:cNvSpPr/>
          <p:nvPr/>
        </p:nvSpPr>
        <p:spPr>
          <a:xfrm>
            <a:off x="988774" y="3278145"/>
            <a:ext cx="60852" cy="608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64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타원 130">
            <a:extLst>
              <a:ext uri="{FF2B5EF4-FFF2-40B4-BE49-F238E27FC236}">
                <a16:creationId xmlns="" xmlns:a16="http://schemas.microsoft.com/office/drawing/2014/main" id="{30DBF462-DF84-4882-84D3-B9034A8415C7}"/>
              </a:ext>
            </a:extLst>
          </p:cNvPr>
          <p:cNvSpPr/>
          <p:nvPr/>
        </p:nvSpPr>
        <p:spPr>
          <a:xfrm>
            <a:off x="988774" y="4015922"/>
            <a:ext cx="60852" cy="608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64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타원 131">
            <a:extLst>
              <a:ext uri="{FF2B5EF4-FFF2-40B4-BE49-F238E27FC236}">
                <a16:creationId xmlns="" xmlns:a16="http://schemas.microsoft.com/office/drawing/2014/main" id="{6F3FFB8E-7655-4042-96E4-E15E8E929FA8}"/>
              </a:ext>
            </a:extLst>
          </p:cNvPr>
          <p:cNvSpPr/>
          <p:nvPr/>
        </p:nvSpPr>
        <p:spPr>
          <a:xfrm>
            <a:off x="988774" y="4738551"/>
            <a:ext cx="60852" cy="608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64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타원 132">
            <a:extLst>
              <a:ext uri="{FF2B5EF4-FFF2-40B4-BE49-F238E27FC236}">
                <a16:creationId xmlns="" xmlns:a16="http://schemas.microsoft.com/office/drawing/2014/main" id="{2A7A7AAE-6669-4E5E-BE72-08B5CE57495A}"/>
              </a:ext>
            </a:extLst>
          </p:cNvPr>
          <p:cNvSpPr/>
          <p:nvPr/>
        </p:nvSpPr>
        <p:spPr>
          <a:xfrm>
            <a:off x="988774" y="5463949"/>
            <a:ext cx="60852" cy="608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64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래픽 26">
            <a:extLst>
              <a:ext uri="{FF2B5EF4-FFF2-40B4-BE49-F238E27FC236}">
                <a16:creationId xmlns="" xmlns:a16="http://schemas.microsoft.com/office/drawing/2014/main" id="{F49C1410-5EAE-4B0B-8F66-ACB4E2491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318" y="3239387"/>
            <a:ext cx="180592" cy="150493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="" xmlns:a16="http://schemas.microsoft.com/office/drawing/2014/main" id="{B91BEED2-CA96-4400-978D-DCF91F2EA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555" y="3972962"/>
            <a:ext cx="188118" cy="150493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="" xmlns:a16="http://schemas.microsoft.com/office/drawing/2014/main" id="{3F515BEB-BB10-4D10-B94C-BF15A8E8A3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810" y="4695494"/>
            <a:ext cx="185608" cy="150493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="" xmlns:a16="http://schemas.microsoft.com/office/drawing/2014/main" id="{9748C001-47DF-4437-B691-C8D7FA142C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555" y="5426085"/>
            <a:ext cx="188118" cy="150493"/>
          </a:xfrm>
          <a:prstGeom prst="rect">
            <a:avLst/>
          </a:prstGeom>
        </p:spPr>
      </p:pic>
      <p:grpSp>
        <p:nvGrpSpPr>
          <p:cNvPr id="46" name="그룹 45">
            <a:extLst>
              <a:ext uri="{FF2B5EF4-FFF2-40B4-BE49-F238E27FC236}">
                <a16:creationId xmlns="" xmlns:a16="http://schemas.microsoft.com/office/drawing/2014/main" id="{D1C6043E-345F-485A-8E51-68E3B9607872}"/>
              </a:ext>
            </a:extLst>
          </p:cNvPr>
          <p:cNvGrpSpPr/>
          <p:nvPr/>
        </p:nvGrpSpPr>
        <p:grpSpPr>
          <a:xfrm>
            <a:off x="1352550" y="3799977"/>
            <a:ext cx="8115300" cy="0"/>
            <a:chOff x="1352550" y="3645071"/>
            <a:chExt cx="8115300" cy="0"/>
          </a:xfrm>
        </p:grpSpPr>
        <p:cxnSp>
          <p:nvCxnSpPr>
            <p:cNvPr id="35" name="직선 연결선 34">
              <a:extLst>
                <a:ext uri="{FF2B5EF4-FFF2-40B4-BE49-F238E27FC236}">
                  <a16:creationId xmlns="" xmlns:a16="http://schemas.microsoft.com/office/drawing/2014/main" id="{CF0CE5E8-25B0-4BE1-B172-11ED3EBBBAE8}"/>
                </a:ext>
              </a:extLst>
            </p:cNvPr>
            <p:cNvCxnSpPr>
              <a:cxnSpLocks/>
            </p:cNvCxnSpPr>
            <p:nvPr/>
          </p:nvCxnSpPr>
          <p:spPr>
            <a:xfrm>
              <a:off x="1352550" y="3645071"/>
              <a:ext cx="81153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="" xmlns:a16="http://schemas.microsoft.com/office/drawing/2014/main" id="{D9A26118-2E27-40A6-A05D-10028B3367A5}"/>
                </a:ext>
              </a:extLst>
            </p:cNvPr>
            <p:cNvCxnSpPr>
              <a:cxnSpLocks/>
            </p:cNvCxnSpPr>
            <p:nvPr/>
          </p:nvCxnSpPr>
          <p:spPr>
            <a:xfrm>
              <a:off x="9405026" y="3645071"/>
              <a:ext cx="62824" cy="0"/>
            </a:xfrm>
            <a:prstGeom prst="line">
              <a:avLst/>
            </a:prstGeom>
            <a:ln w="12700">
              <a:solidFill>
                <a:srgbClr val="064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그룹 46">
            <a:extLst>
              <a:ext uri="{FF2B5EF4-FFF2-40B4-BE49-F238E27FC236}">
                <a16:creationId xmlns="" xmlns:a16="http://schemas.microsoft.com/office/drawing/2014/main" id="{A7791439-04CA-4517-AFE8-32B47EDC25AD}"/>
              </a:ext>
            </a:extLst>
          </p:cNvPr>
          <p:cNvGrpSpPr/>
          <p:nvPr/>
        </p:nvGrpSpPr>
        <p:grpSpPr>
          <a:xfrm>
            <a:off x="1352550" y="4522613"/>
            <a:ext cx="8115300" cy="2686"/>
            <a:chOff x="1352550" y="4418672"/>
            <a:chExt cx="8115300" cy="2686"/>
          </a:xfrm>
        </p:grpSpPr>
        <p:cxnSp>
          <p:nvCxnSpPr>
            <p:cNvPr id="134" name="직선 연결선 133">
              <a:extLst>
                <a:ext uri="{FF2B5EF4-FFF2-40B4-BE49-F238E27FC236}">
                  <a16:creationId xmlns="" xmlns:a16="http://schemas.microsoft.com/office/drawing/2014/main" id="{3DC520BF-A897-40F5-932C-C6764C11E268}"/>
                </a:ext>
              </a:extLst>
            </p:cNvPr>
            <p:cNvCxnSpPr>
              <a:cxnSpLocks/>
            </p:cNvCxnSpPr>
            <p:nvPr/>
          </p:nvCxnSpPr>
          <p:spPr>
            <a:xfrm>
              <a:off x="1352550" y="4418672"/>
              <a:ext cx="81153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="" xmlns:a16="http://schemas.microsoft.com/office/drawing/2014/main" id="{84F803E7-472C-4BF0-B917-4D3254357B94}"/>
                </a:ext>
              </a:extLst>
            </p:cNvPr>
            <p:cNvCxnSpPr>
              <a:cxnSpLocks/>
            </p:cNvCxnSpPr>
            <p:nvPr/>
          </p:nvCxnSpPr>
          <p:spPr>
            <a:xfrm>
              <a:off x="9405026" y="4421358"/>
              <a:ext cx="62824" cy="0"/>
            </a:xfrm>
            <a:prstGeom prst="line">
              <a:avLst/>
            </a:prstGeom>
            <a:ln w="12700">
              <a:solidFill>
                <a:srgbClr val="064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그룹 48">
            <a:extLst>
              <a:ext uri="{FF2B5EF4-FFF2-40B4-BE49-F238E27FC236}">
                <a16:creationId xmlns="" xmlns:a16="http://schemas.microsoft.com/office/drawing/2014/main" id="{BCCA82AC-2C68-4C65-98A5-D4DD89881C0B}"/>
              </a:ext>
            </a:extLst>
          </p:cNvPr>
          <p:cNvGrpSpPr/>
          <p:nvPr/>
        </p:nvGrpSpPr>
        <p:grpSpPr>
          <a:xfrm>
            <a:off x="1352550" y="5247935"/>
            <a:ext cx="8115300" cy="610"/>
            <a:chOff x="1352550" y="5192273"/>
            <a:chExt cx="8115300" cy="610"/>
          </a:xfrm>
        </p:grpSpPr>
        <p:cxnSp>
          <p:nvCxnSpPr>
            <p:cNvPr id="135" name="직선 연결선 134">
              <a:extLst>
                <a:ext uri="{FF2B5EF4-FFF2-40B4-BE49-F238E27FC236}">
                  <a16:creationId xmlns="" xmlns:a16="http://schemas.microsoft.com/office/drawing/2014/main" id="{989B1BFB-CBFD-43D8-8EF4-76AA11435A2B}"/>
                </a:ext>
              </a:extLst>
            </p:cNvPr>
            <p:cNvCxnSpPr>
              <a:cxnSpLocks/>
            </p:cNvCxnSpPr>
            <p:nvPr/>
          </p:nvCxnSpPr>
          <p:spPr>
            <a:xfrm>
              <a:off x="1352550" y="5192273"/>
              <a:ext cx="81153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="" xmlns:a16="http://schemas.microsoft.com/office/drawing/2014/main" id="{9EFBB4DF-3896-47E2-8FDA-28964FB6D753}"/>
                </a:ext>
              </a:extLst>
            </p:cNvPr>
            <p:cNvCxnSpPr>
              <a:cxnSpLocks/>
            </p:cNvCxnSpPr>
            <p:nvPr/>
          </p:nvCxnSpPr>
          <p:spPr>
            <a:xfrm>
              <a:off x="9405026" y="5192883"/>
              <a:ext cx="62824" cy="0"/>
            </a:xfrm>
            <a:prstGeom prst="line">
              <a:avLst/>
            </a:prstGeom>
            <a:ln w="12700">
              <a:solidFill>
                <a:srgbClr val="064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9" name="그림 138">
            <a:extLst>
              <a:ext uri="{FF2B5EF4-FFF2-40B4-BE49-F238E27FC236}">
                <a16:creationId xmlns="" xmlns:a16="http://schemas.microsoft.com/office/drawing/2014/main" id="{1D29F662-4429-47C8-86FF-3623C27F91E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 b="32388"/>
          <a:stretch/>
        </p:blipFill>
        <p:spPr>
          <a:xfrm>
            <a:off x="0" y="1356482"/>
            <a:ext cx="9906000" cy="1634368"/>
          </a:xfrm>
          <a:custGeom>
            <a:avLst/>
            <a:gdLst>
              <a:gd name="connsiteX0" fmla="*/ 0 w 9906000"/>
              <a:gd name="connsiteY0" fmla="*/ 0 h 1634368"/>
              <a:gd name="connsiteX1" fmla="*/ 9906000 w 9906000"/>
              <a:gd name="connsiteY1" fmla="*/ 0 h 1634368"/>
              <a:gd name="connsiteX2" fmla="*/ 9906000 w 9906000"/>
              <a:gd name="connsiteY2" fmla="*/ 1634368 h 1634368"/>
              <a:gd name="connsiteX3" fmla="*/ 0 w 9906000"/>
              <a:gd name="connsiteY3" fmla="*/ 1634368 h 16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0" h="1634368">
                <a:moveTo>
                  <a:pt x="0" y="0"/>
                </a:moveTo>
                <a:lnTo>
                  <a:pt x="9906000" y="0"/>
                </a:lnTo>
                <a:lnTo>
                  <a:pt x="9906000" y="1634368"/>
                </a:lnTo>
                <a:lnTo>
                  <a:pt x="0" y="1634368"/>
                </a:lnTo>
                <a:close/>
              </a:path>
            </a:pathLst>
          </a:custGeom>
        </p:spPr>
      </p:pic>
      <p:grpSp>
        <p:nvGrpSpPr>
          <p:cNvPr id="53" name="그룹 52">
            <a:extLst>
              <a:ext uri="{FF2B5EF4-FFF2-40B4-BE49-F238E27FC236}">
                <a16:creationId xmlns="" xmlns:a16="http://schemas.microsoft.com/office/drawing/2014/main" id="{6545CF89-2CE4-4071-8638-4DFA9316E46A}"/>
              </a:ext>
            </a:extLst>
          </p:cNvPr>
          <p:cNvGrpSpPr/>
          <p:nvPr/>
        </p:nvGrpSpPr>
        <p:grpSpPr>
          <a:xfrm>
            <a:off x="880115" y="6162536"/>
            <a:ext cx="40647" cy="308414"/>
            <a:chOff x="898969" y="6162536"/>
            <a:chExt cx="40647" cy="308414"/>
          </a:xfrm>
        </p:grpSpPr>
        <p:sp>
          <p:nvSpPr>
            <p:cNvPr id="52" name="타원 51">
              <a:extLst>
                <a:ext uri="{FF2B5EF4-FFF2-40B4-BE49-F238E27FC236}">
                  <a16:creationId xmlns="" xmlns:a16="http://schemas.microsoft.com/office/drawing/2014/main" id="{26DC7066-2440-4E22-8096-A7FD91F07C8F}"/>
                </a:ext>
              </a:extLst>
            </p:cNvPr>
            <p:cNvSpPr/>
            <p:nvPr/>
          </p:nvSpPr>
          <p:spPr>
            <a:xfrm>
              <a:off x="898969" y="6162536"/>
              <a:ext cx="40647" cy="36952"/>
            </a:xfrm>
            <a:prstGeom prst="ellipse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타원 145">
              <a:extLst>
                <a:ext uri="{FF2B5EF4-FFF2-40B4-BE49-F238E27FC236}">
                  <a16:creationId xmlns="" xmlns:a16="http://schemas.microsoft.com/office/drawing/2014/main" id="{F4A4ECD6-BE8D-4F42-8099-11DB72653365}"/>
                </a:ext>
              </a:extLst>
            </p:cNvPr>
            <p:cNvSpPr/>
            <p:nvPr/>
          </p:nvSpPr>
          <p:spPr>
            <a:xfrm>
              <a:off x="898969" y="6298267"/>
              <a:ext cx="40647" cy="36952"/>
            </a:xfrm>
            <a:prstGeom prst="ellipse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" name="타원 148">
              <a:extLst>
                <a:ext uri="{FF2B5EF4-FFF2-40B4-BE49-F238E27FC236}">
                  <a16:creationId xmlns="" xmlns:a16="http://schemas.microsoft.com/office/drawing/2014/main" id="{CCE720DD-210C-4EF9-BD48-FEEF33172250}"/>
                </a:ext>
              </a:extLst>
            </p:cNvPr>
            <p:cNvSpPr/>
            <p:nvPr/>
          </p:nvSpPr>
          <p:spPr>
            <a:xfrm>
              <a:off x="898969" y="6433998"/>
              <a:ext cx="40647" cy="369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CFC89A8C-B570-4FC5-A371-ABF7C2A08766}"/>
              </a:ext>
            </a:extLst>
          </p:cNvPr>
          <p:cNvSpPr txBox="1"/>
          <p:nvPr/>
        </p:nvSpPr>
        <p:spPr>
          <a:xfrm>
            <a:off x="985407" y="2031506"/>
            <a:ext cx="793518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ko-KR" sz="1000" b="1" spc="30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>
                    <a:alpha val="70000"/>
                  </a:schemeClr>
                </a:solidFill>
                <a:effectLst/>
                <a:latin typeface="+mn-ea"/>
                <a:ea typeface="+mn-ea"/>
              </a:rPr>
              <a:t>SENSORTOPIA </a:t>
            </a:r>
            <a:r>
              <a:rPr lang="en-US" altLang="ko-KR" sz="1000" spc="30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>
                    <a:alpha val="70000"/>
                  </a:schemeClr>
                </a:solidFill>
                <a:effectLst/>
                <a:latin typeface="+mn-ea"/>
                <a:ea typeface="+mn-ea"/>
              </a:rPr>
              <a:t>- Expectation Effectiveness</a:t>
            </a:r>
            <a:endParaRPr lang="ko-KR" altLang="en-US" sz="1000" spc="30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schemeClr val="bg1">
                  <a:alpha val="70000"/>
                </a:schemeClr>
              </a:solidFill>
              <a:effectLst/>
              <a:latin typeface="+mn-ea"/>
              <a:ea typeface="+mn-ea"/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="" xmlns:a16="http://schemas.microsoft.com/office/drawing/2014/main" id="{731F3F71-4A15-4433-A530-4486F999E57A}"/>
              </a:ext>
            </a:extLst>
          </p:cNvPr>
          <p:cNvGrpSpPr/>
          <p:nvPr/>
        </p:nvGrpSpPr>
        <p:grpSpPr>
          <a:xfrm>
            <a:off x="95250" y="1439162"/>
            <a:ext cx="9715501" cy="1419226"/>
            <a:chOff x="88944" y="1439162"/>
            <a:chExt cx="9715501" cy="1419226"/>
          </a:xfrm>
        </p:grpSpPr>
        <p:grpSp>
          <p:nvGrpSpPr>
            <p:cNvPr id="57" name="그룹 56">
              <a:extLst>
                <a:ext uri="{FF2B5EF4-FFF2-40B4-BE49-F238E27FC236}">
                  <a16:creationId xmlns="" xmlns:a16="http://schemas.microsoft.com/office/drawing/2014/main" id="{F2E30C37-1127-4372-A128-9F8CC3DBCFFE}"/>
                </a:ext>
              </a:extLst>
            </p:cNvPr>
            <p:cNvGrpSpPr/>
            <p:nvPr/>
          </p:nvGrpSpPr>
          <p:grpSpPr>
            <a:xfrm>
              <a:off x="88944" y="1439162"/>
              <a:ext cx="371476" cy="371476"/>
              <a:chOff x="-996907" y="2867911"/>
              <a:chExt cx="521969" cy="521969"/>
            </a:xfrm>
          </p:grpSpPr>
          <p:cxnSp>
            <p:nvCxnSpPr>
              <p:cNvPr id="56" name="직선 연결선 55">
                <a:extLst>
                  <a:ext uri="{FF2B5EF4-FFF2-40B4-BE49-F238E27FC236}">
                    <a16:creationId xmlns="" xmlns:a16="http://schemas.microsoft.com/office/drawing/2014/main" id="{04EF83A6-5E75-463C-A004-581F65314991}"/>
                  </a:ext>
                </a:extLst>
              </p:cNvPr>
              <p:cNvCxnSpPr/>
              <p:nvPr/>
            </p:nvCxnSpPr>
            <p:spPr>
              <a:xfrm>
                <a:off x="-996907" y="2867911"/>
                <a:ext cx="0" cy="521969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직선 연결선 152">
                <a:extLst>
                  <a:ext uri="{FF2B5EF4-FFF2-40B4-BE49-F238E27FC236}">
                    <a16:creationId xmlns="" xmlns:a16="http://schemas.microsoft.com/office/drawing/2014/main" id="{55865E21-E613-46F2-B3D3-086FA8D5951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735922" y="2606927"/>
                <a:ext cx="0" cy="521969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그룹 153">
              <a:extLst>
                <a:ext uri="{FF2B5EF4-FFF2-40B4-BE49-F238E27FC236}">
                  <a16:creationId xmlns="" xmlns:a16="http://schemas.microsoft.com/office/drawing/2014/main" id="{BE09FE62-DF46-443E-A197-737357AB6325}"/>
                </a:ext>
              </a:extLst>
            </p:cNvPr>
            <p:cNvGrpSpPr/>
            <p:nvPr/>
          </p:nvGrpSpPr>
          <p:grpSpPr>
            <a:xfrm rot="10800000">
              <a:off x="9432969" y="2486912"/>
              <a:ext cx="371476" cy="371476"/>
              <a:chOff x="-996907" y="2867911"/>
              <a:chExt cx="521969" cy="521969"/>
            </a:xfrm>
          </p:grpSpPr>
          <p:cxnSp>
            <p:nvCxnSpPr>
              <p:cNvPr id="155" name="직선 연결선 154">
                <a:extLst>
                  <a:ext uri="{FF2B5EF4-FFF2-40B4-BE49-F238E27FC236}">
                    <a16:creationId xmlns="" xmlns:a16="http://schemas.microsoft.com/office/drawing/2014/main" id="{96CBB6EB-6709-48A8-8847-9A19949C3FA7}"/>
                  </a:ext>
                </a:extLst>
              </p:cNvPr>
              <p:cNvCxnSpPr/>
              <p:nvPr/>
            </p:nvCxnSpPr>
            <p:spPr>
              <a:xfrm>
                <a:off x="-996907" y="2867911"/>
                <a:ext cx="0" cy="521969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직선 연결선 155">
                <a:extLst>
                  <a:ext uri="{FF2B5EF4-FFF2-40B4-BE49-F238E27FC236}">
                    <a16:creationId xmlns="" xmlns:a16="http://schemas.microsoft.com/office/drawing/2014/main" id="{39B3B16B-7CBD-431B-975F-29A8362E9F9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735922" y="2606927"/>
                <a:ext cx="0" cy="521969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직사각형 58">
            <a:extLst>
              <a:ext uri="{FF2B5EF4-FFF2-40B4-BE49-F238E27FC236}">
                <a16:creationId xmlns="" xmlns:a16="http://schemas.microsoft.com/office/drawing/2014/main" id="{D0B8463C-A102-45E1-94B5-9D429942B0C8}"/>
              </a:ext>
            </a:extLst>
          </p:cNvPr>
          <p:cNvSpPr/>
          <p:nvPr/>
        </p:nvSpPr>
        <p:spPr>
          <a:xfrm>
            <a:off x="7689315" y="1356481"/>
            <a:ext cx="2216686" cy="1210315"/>
          </a:xfrm>
          <a:prstGeom prst="rect">
            <a:avLst/>
          </a:prstGeom>
          <a:gradFill flip="none" rotWithShape="1">
            <a:gsLst>
              <a:gs pos="43000">
                <a:srgbClr val="EE9F12">
                  <a:alpha val="0"/>
                </a:srgbClr>
              </a:gs>
              <a:gs pos="93000">
                <a:srgbClr val="EE9F12">
                  <a:alpha val="5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Freeform 5">
            <a:extLst>
              <a:ext uri="{FF2B5EF4-FFF2-40B4-BE49-F238E27FC236}">
                <a16:creationId xmlns="" xmlns:a16="http://schemas.microsoft.com/office/drawing/2014/main" id="{8514B72F-6C77-41B5-96C1-F7514DCBEA8B}"/>
              </a:ext>
            </a:extLst>
          </p:cNvPr>
          <p:cNvSpPr>
            <a:spLocks/>
          </p:cNvSpPr>
          <p:nvPr/>
        </p:nvSpPr>
        <p:spPr bwMode="auto">
          <a:xfrm>
            <a:off x="1366848" y="3247237"/>
            <a:ext cx="134159" cy="112380"/>
          </a:xfrm>
          <a:custGeom>
            <a:avLst/>
            <a:gdLst>
              <a:gd name="T0" fmla="*/ 409 w 501"/>
              <a:gd name="T1" fmla="*/ 1 h 442"/>
              <a:gd name="T2" fmla="*/ 227 w 501"/>
              <a:gd name="T3" fmla="*/ 195 h 442"/>
              <a:gd name="T4" fmla="*/ 161 w 501"/>
              <a:gd name="T5" fmla="*/ 320 h 442"/>
              <a:gd name="T6" fmla="*/ 92 w 501"/>
              <a:gd name="T7" fmla="*/ 237 h 442"/>
              <a:gd name="T8" fmla="*/ 0 w 501"/>
              <a:gd name="T9" fmla="*/ 237 h 442"/>
              <a:gd name="T10" fmla="*/ 117 w 501"/>
              <a:gd name="T11" fmla="*/ 439 h 442"/>
              <a:gd name="T12" fmla="*/ 210 w 501"/>
              <a:gd name="T13" fmla="*/ 439 h 442"/>
              <a:gd name="T14" fmla="*/ 320 w 501"/>
              <a:gd name="T15" fmla="*/ 195 h 442"/>
              <a:gd name="T16" fmla="*/ 501 w 501"/>
              <a:gd name="T17" fmla="*/ 1 h 442"/>
              <a:gd name="T18" fmla="*/ 409 w 501"/>
              <a:gd name="T19" fmla="*/ 1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1" h="442">
                <a:moveTo>
                  <a:pt x="409" y="1"/>
                </a:moveTo>
                <a:cubicBezTo>
                  <a:pt x="328" y="38"/>
                  <a:pt x="271" y="122"/>
                  <a:pt x="227" y="195"/>
                </a:cubicBezTo>
                <a:cubicBezTo>
                  <a:pt x="203" y="235"/>
                  <a:pt x="181" y="277"/>
                  <a:pt x="161" y="320"/>
                </a:cubicBezTo>
                <a:cubicBezTo>
                  <a:pt x="143" y="288"/>
                  <a:pt x="121" y="259"/>
                  <a:pt x="92" y="237"/>
                </a:cubicBezTo>
                <a:cubicBezTo>
                  <a:pt x="91" y="236"/>
                  <a:pt x="1" y="238"/>
                  <a:pt x="0" y="237"/>
                </a:cubicBezTo>
                <a:cubicBezTo>
                  <a:pt x="61" y="286"/>
                  <a:pt x="95" y="366"/>
                  <a:pt x="117" y="439"/>
                </a:cubicBezTo>
                <a:cubicBezTo>
                  <a:pt x="118" y="442"/>
                  <a:pt x="209" y="442"/>
                  <a:pt x="210" y="439"/>
                </a:cubicBezTo>
                <a:cubicBezTo>
                  <a:pt x="234" y="354"/>
                  <a:pt x="274" y="271"/>
                  <a:pt x="320" y="195"/>
                </a:cubicBezTo>
                <a:cubicBezTo>
                  <a:pt x="364" y="122"/>
                  <a:pt x="421" y="38"/>
                  <a:pt x="501" y="1"/>
                </a:cubicBezTo>
                <a:cubicBezTo>
                  <a:pt x="499" y="2"/>
                  <a:pt x="411" y="0"/>
                  <a:pt x="409" y="1"/>
                </a:cubicBezTo>
                <a:close/>
              </a:path>
            </a:pathLst>
          </a:cu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8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58" name="Freeform 5">
            <a:extLst>
              <a:ext uri="{FF2B5EF4-FFF2-40B4-BE49-F238E27FC236}">
                <a16:creationId xmlns="" xmlns:a16="http://schemas.microsoft.com/office/drawing/2014/main" id="{41BF12DD-3F5C-4AE0-B191-9B2D60DCAF6B}"/>
              </a:ext>
            </a:extLst>
          </p:cNvPr>
          <p:cNvSpPr>
            <a:spLocks/>
          </p:cNvSpPr>
          <p:nvPr/>
        </p:nvSpPr>
        <p:spPr bwMode="auto">
          <a:xfrm>
            <a:off x="1366848" y="3966376"/>
            <a:ext cx="134159" cy="112380"/>
          </a:xfrm>
          <a:custGeom>
            <a:avLst/>
            <a:gdLst>
              <a:gd name="T0" fmla="*/ 409 w 501"/>
              <a:gd name="T1" fmla="*/ 1 h 442"/>
              <a:gd name="T2" fmla="*/ 227 w 501"/>
              <a:gd name="T3" fmla="*/ 195 h 442"/>
              <a:gd name="T4" fmla="*/ 161 w 501"/>
              <a:gd name="T5" fmla="*/ 320 h 442"/>
              <a:gd name="T6" fmla="*/ 92 w 501"/>
              <a:gd name="T7" fmla="*/ 237 h 442"/>
              <a:gd name="T8" fmla="*/ 0 w 501"/>
              <a:gd name="T9" fmla="*/ 237 h 442"/>
              <a:gd name="T10" fmla="*/ 117 w 501"/>
              <a:gd name="T11" fmla="*/ 439 h 442"/>
              <a:gd name="T12" fmla="*/ 210 w 501"/>
              <a:gd name="T13" fmla="*/ 439 h 442"/>
              <a:gd name="T14" fmla="*/ 320 w 501"/>
              <a:gd name="T15" fmla="*/ 195 h 442"/>
              <a:gd name="T16" fmla="*/ 501 w 501"/>
              <a:gd name="T17" fmla="*/ 1 h 442"/>
              <a:gd name="T18" fmla="*/ 409 w 501"/>
              <a:gd name="T19" fmla="*/ 1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1" h="442">
                <a:moveTo>
                  <a:pt x="409" y="1"/>
                </a:moveTo>
                <a:cubicBezTo>
                  <a:pt x="328" y="38"/>
                  <a:pt x="271" y="122"/>
                  <a:pt x="227" y="195"/>
                </a:cubicBezTo>
                <a:cubicBezTo>
                  <a:pt x="203" y="235"/>
                  <a:pt x="181" y="277"/>
                  <a:pt x="161" y="320"/>
                </a:cubicBezTo>
                <a:cubicBezTo>
                  <a:pt x="143" y="288"/>
                  <a:pt x="121" y="259"/>
                  <a:pt x="92" y="237"/>
                </a:cubicBezTo>
                <a:cubicBezTo>
                  <a:pt x="91" y="236"/>
                  <a:pt x="1" y="238"/>
                  <a:pt x="0" y="237"/>
                </a:cubicBezTo>
                <a:cubicBezTo>
                  <a:pt x="61" y="286"/>
                  <a:pt x="95" y="366"/>
                  <a:pt x="117" y="439"/>
                </a:cubicBezTo>
                <a:cubicBezTo>
                  <a:pt x="118" y="442"/>
                  <a:pt x="209" y="442"/>
                  <a:pt x="210" y="439"/>
                </a:cubicBezTo>
                <a:cubicBezTo>
                  <a:pt x="234" y="354"/>
                  <a:pt x="274" y="271"/>
                  <a:pt x="320" y="195"/>
                </a:cubicBezTo>
                <a:cubicBezTo>
                  <a:pt x="364" y="122"/>
                  <a:pt x="421" y="38"/>
                  <a:pt x="501" y="1"/>
                </a:cubicBezTo>
                <a:cubicBezTo>
                  <a:pt x="499" y="2"/>
                  <a:pt x="411" y="0"/>
                  <a:pt x="409" y="1"/>
                </a:cubicBezTo>
                <a:close/>
              </a:path>
            </a:pathLst>
          </a:cu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8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59" name="Freeform 5">
            <a:extLst>
              <a:ext uri="{FF2B5EF4-FFF2-40B4-BE49-F238E27FC236}">
                <a16:creationId xmlns="" xmlns:a16="http://schemas.microsoft.com/office/drawing/2014/main" id="{F61F694B-3AA8-4422-95E6-2FE801924D05}"/>
              </a:ext>
            </a:extLst>
          </p:cNvPr>
          <p:cNvSpPr>
            <a:spLocks/>
          </p:cNvSpPr>
          <p:nvPr/>
        </p:nvSpPr>
        <p:spPr bwMode="auto">
          <a:xfrm>
            <a:off x="1366848" y="4695037"/>
            <a:ext cx="134159" cy="112380"/>
          </a:xfrm>
          <a:custGeom>
            <a:avLst/>
            <a:gdLst>
              <a:gd name="T0" fmla="*/ 409 w 501"/>
              <a:gd name="T1" fmla="*/ 1 h 442"/>
              <a:gd name="T2" fmla="*/ 227 w 501"/>
              <a:gd name="T3" fmla="*/ 195 h 442"/>
              <a:gd name="T4" fmla="*/ 161 w 501"/>
              <a:gd name="T5" fmla="*/ 320 h 442"/>
              <a:gd name="T6" fmla="*/ 92 w 501"/>
              <a:gd name="T7" fmla="*/ 237 h 442"/>
              <a:gd name="T8" fmla="*/ 0 w 501"/>
              <a:gd name="T9" fmla="*/ 237 h 442"/>
              <a:gd name="T10" fmla="*/ 117 w 501"/>
              <a:gd name="T11" fmla="*/ 439 h 442"/>
              <a:gd name="T12" fmla="*/ 210 w 501"/>
              <a:gd name="T13" fmla="*/ 439 h 442"/>
              <a:gd name="T14" fmla="*/ 320 w 501"/>
              <a:gd name="T15" fmla="*/ 195 h 442"/>
              <a:gd name="T16" fmla="*/ 501 w 501"/>
              <a:gd name="T17" fmla="*/ 1 h 442"/>
              <a:gd name="T18" fmla="*/ 409 w 501"/>
              <a:gd name="T19" fmla="*/ 1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1" h="442">
                <a:moveTo>
                  <a:pt x="409" y="1"/>
                </a:moveTo>
                <a:cubicBezTo>
                  <a:pt x="328" y="38"/>
                  <a:pt x="271" y="122"/>
                  <a:pt x="227" y="195"/>
                </a:cubicBezTo>
                <a:cubicBezTo>
                  <a:pt x="203" y="235"/>
                  <a:pt x="181" y="277"/>
                  <a:pt x="161" y="320"/>
                </a:cubicBezTo>
                <a:cubicBezTo>
                  <a:pt x="143" y="288"/>
                  <a:pt x="121" y="259"/>
                  <a:pt x="92" y="237"/>
                </a:cubicBezTo>
                <a:cubicBezTo>
                  <a:pt x="91" y="236"/>
                  <a:pt x="1" y="238"/>
                  <a:pt x="0" y="237"/>
                </a:cubicBezTo>
                <a:cubicBezTo>
                  <a:pt x="61" y="286"/>
                  <a:pt x="95" y="366"/>
                  <a:pt x="117" y="439"/>
                </a:cubicBezTo>
                <a:cubicBezTo>
                  <a:pt x="118" y="442"/>
                  <a:pt x="209" y="442"/>
                  <a:pt x="210" y="439"/>
                </a:cubicBezTo>
                <a:cubicBezTo>
                  <a:pt x="234" y="354"/>
                  <a:pt x="274" y="271"/>
                  <a:pt x="320" y="195"/>
                </a:cubicBezTo>
                <a:cubicBezTo>
                  <a:pt x="364" y="122"/>
                  <a:pt x="421" y="38"/>
                  <a:pt x="501" y="1"/>
                </a:cubicBezTo>
                <a:cubicBezTo>
                  <a:pt x="499" y="2"/>
                  <a:pt x="411" y="0"/>
                  <a:pt x="409" y="1"/>
                </a:cubicBezTo>
                <a:close/>
              </a:path>
            </a:pathLst>
          </a:cu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8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60" name="Freeform 5">
            <a:extLst>
              <a:ext uri="{FF2B5EF4-FFF2-40B4-BE49-F238E27FC236}">
                <a16:creationId xmlns="" xmlns:a16="http://schemas.microsoft.com/office/drawing/2014/main" id="{E4F63D38-B1B7-48A1-88E7-E09309033B5F}"/>
              </a:ext>
            </a:extLst>
          </p:cNvPr>
          <p:cNvSpPr>
            <a:spLocks/>
          </p:cNvSpPr>
          <p:nvPr/>
        </p:nvSpPr>
        <p:spPr bwMode="auto">
          <a:xfrm>
            <a:off x="1366848" y="5418937"/>
            <a:ext cx="134159" cy="112380"/>
          </a:xfrm>
          <a:custGeom>
            <a:avLst/>
            <a:gdLst>
              <a:gd name="T0" fmla="*/ 409 w 501"/>
              <a:gd name="T1" fmla="*/ 1 h 442"/>
              <a:gd name="T2" fmla="*/ 227 w 501"/>
              <a:gd name="T3" fmla="*/ 195 h 442"/>
              <a:gd name="T4" fmla="*/ 161 w 501"/>
              <a:gd name="T5" fmla="*/ 320 h 442"/>
              <a:gd name="T6" fmla="*/ 92 w 501"/>
              <a:gd name="T7" fmla="*/ 237 h 442"/>
              <a:gd name="T8" fmla="*/ 0 w 501"/>
              <a:gd name="T9" fmla="*/ 237 h 442"/>
              <a:gd name="T10" fmla="*/ 117 w 501"/>
              <a:gd name="T11" fmla="*/ 439 h 442"/>
              <a:gd name="T12" fmla="*/ 210 w 501"/>
              <a:gd name="T13" fmla="*/ 439 h 442"/>
              <a:gd name="T14" fmla="*/ 320 w 501"/>
              <a:gd name="T15" fmla="*/ 195 h 442"/>
              <a:gd name="T16" fmla="*/ 501 w 501"/>
              <a:gd name="T17" fmla="*/ 1 h 442"/>
              <a:gd name="T18" fmla="*/ 409 w 501"/>
              <a:gd name="T19" fmla="*/ 1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1" h="442">
                <a:moveTo>
                  <a:pt x="409" y="1"/>
                </a:moveTo>
                <a:cubicBezTo>
                  <a:pt x="328" y="38"/>
                  <a:pt x="271" y="122"/>
                  <a:pt x="227" y="195"/>
                </a:cubicBezTo>
                <a:cubicBezTo>
                  <a:pt x="203" y="235"/>
                  <a:pt x="181" y="277"/>
                  <a:pt x="161" y="320"/>
                </a:cubicBezTo>
                <a:cubicBezTo>
                  <a:pt x="143" y="288"/>
                  <a:pt x="121" y="259"/>
                  <a:pt x="92" y="237"/>
                </a:cubicBezTo>
                <a:cubicBezTo>
                  <a:pt x="91" y="236"/>
                  <a:pt x="1" y="238"/>
                  <a:pt x="0" y="237"/>
                </a:cubicBezTo>
                <a:cubicBezTo>
                  <a:pt x="61" y="286"/>
                  <a:pt x="95" y="366"/>
                  <a:pt x="117" y="439"/>
                </a:cubicBezTo>
                <a:cubicBezTo>
                  <a:pt x="118" y="442"/>
                  <a:pt x="209" y="442"/>
                  <a:pt x="210" y="439"/>
                </a:cubicBezTo>
                <a:cubicBezTo>
                  <a:pt x="234" y="354"/>
                  <a:pt x="274" y="271"/>
                  <a:pt x="320" y="195"/>
                </a:cubicBezTo>
                <a:cubicBezTo>
                  <a:pt x="364" y="122"/>
                  <a:pt x="421" y="38"/>
                  <a:pt x="501" y="1"/>
                </a:cubicBezTo>
                <a:cubicBezTo>
                  <a:pt x="499" y="2"/>
                  <a:pt x="411" y="0"/>
                  <a:pt x="409" y="1"/>
                </a:cubicBezTo>
                <a:close/>
              </a:path>
            </a:pathLst>
          </a:cu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8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60" name="그래픽 59">
            <a:extLst>
              <a:ext uri="{FF2B5EF4-FFF2-40B4-BE49-F238E27FC236}">
                <a16:creationId xmlns="" xmlns:a16="http://schemas.microsoft.com/office/drawing/2014/main" id="{F7DD8146-A2B2-4109-AA70-A31C36439B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r="8278" b="31104"/>
          <a:stretch/>
        </p:blipFill>
        <p:spPr>
          <a:xfrm>
            <a:off x="8429711" y="2534767"/>
            <a:ext cx="1476289" cy="456083"/>
          </a:xfrm>
          <a:prstGeom prst="rect">
            <a:avLst/>
          </a:prstGeom>
        </p:spPr>
      </p:pic>
      <p:sp>
        <p:nvSpPr>
          <p:cNvPr id="54" name="직사각형 53">
            <a:extLst>
              <a:ext uri="{FF2B5EF4-FFF2-40B4-BE49-F238E27FC236}">
                <a16:creationId xmlns="" xmlns:a16="http://schemas.microsoft.com/office/drawing/2014/main" id="{F62D05B4-0D55-45E7-9496-07A4B5695E05}"/>
              </a:ext>
            </a:extLst>
          </p:cNvPr>
          <p:cNvSpPr/>
          <p:nvPr/>
        </p:nvSpPr>
        <p:spPr>
          <a:xfrm>
            <a:off x="0" y="2949894"/>
            <a:ext cx="9906000" cy="45719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DDC20B0A-D578-47CC-8BE7-26A955AE261C}"/>
              </a:ext>
            </a:extLst>
          </p:cNvPr>
          <p:cNvGrpSpPr/>
          <p:nvPr/>
        </p:nvGrpSpPr>
        <p:grpSpPr>
          <a:xfrm>
            <a:off x="9121172" y="3380076"/>
            <a:ext cx="356622" cy="2915195"/>
            <a:chOff x="9139278" y="3434394"/>
            <a:chExt cx="356622" cy="2915195"/>
          </a:xfrm>
        </p:grpSpPr>
        <p:pic>
          <p:nvPicPr>
            <p:cNvPr id="61" name="그래픽 60">
              <a:extLst>
                <a:ext uri="{FF2B5EF4-FFF2-40B4-BE49-F238E27FC236}">
                  <a16:creationId xmlns="" xmlns:a16="http://schemas.microsoft.com/office/drawing/2014/main" id="{0FB1737E-118B-4466-A16D-324A611F8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172658" y="3434394"/>
              <a:ext cx="323242" cy="305611"/>
            </a:xfrm>
            <a:prstGeom prst="rect">
              <a:avLst/>
            </a:prstGeom>
          </p:spPr>
        </p:pic>
        <p:pic>
          <p:nvPicPr>
            <p:cNvPr id="62" name="그래픽 61">
              <a:extLst>
                <a:ext uri="{FF2B5EF4-FFF2-40B4-BE49-F238E27FC236}">
                  <a16:creationId xmlns="" xmlns:a16="http://schemas.microsoft.com/office/drawing/2014/main" id="{B0D1548C-FF08-4D16-AF5F-E799BB515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139278" y="4131778"/>
              <a:ext cx="348773" cy="348773"/>
            </a:xfrm>
            <a:prstGeom prst="rect">
              <a:avLst/>
            </a:prstGeom>
          </p:spPr>
        </p:pic>
        <p:pic>
          <p:nvPicPr>
            <p:cNvPr id="63" name="그래픽 62">
              <a:extLst>
                <a:ext uri="{FF2B5EF4-FFF2-40B4-BE49-F238E27FC236}">
                  <a16:creationId xmlns="" xmlns:a16="http://schemas.microsoft.com/office/drawing/2014/main" id="{38E02F71-CDAB-44F6-B835-5E46BFC47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188833" y="4834063"/>
              <a:ext cx="257626" cy="343501"/>
            </a:xfrm>
            <a:prstGeom prst="rect">
              <a:avLst/>
            </a:prstGeom>
          </p:spPr>
        </p:pic>
        <p:pic>
          <p:nvPicPr>
            <p:cNvPr id="161" name="그래픽 160">
              <a:extLst>
                <a:ext uri="{FF2B5EF4-FFF2-40B4-BE49-F238E27FC236}">
                  <a16:creationId xmlns="" xmlns:a16="http://schemas.microsoft.com/office/drawing/2014/main" id="{32B8DA62-FAE9-42D4-AD48-FE1CE1B1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169926" y="5971079"/>
              <a:ext cx="305250" cy="378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54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66DF2DBE-8388-4776-8395-ABFB527D45E0}"/>
              </a:ext>
            </a:extLst>
          </p:cNvPr>
          <p:cNvSpPr/>
          <p:nvPr/>
        </p:nvSpPr>
        <p:spPr>
          <a:xfrm>
            <a:off x="1031875" y="198365"/>
            <a:ext cx="3342582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 dirty="0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경쟁</a:t>
            </a:r>
            <a:r>
              <a:rPr lang="ko-KR" altLang="en-US" sz="2900" b="1" spc="-150" dirty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사</a:t>
            </a:r>
            <a:r>
              <a:rPr lang="ko-KR" altLang="en-US" sz="2900" b="1" spc="-150" dirty="0" smtClean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900" b="1" spc="-150" dirty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및 시장 현황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7D40C191-C3F7-447B-8400-2986E4B5E2D9}"/>
              </a:ext>
            </a:extLst>
          </p:cNvPr>
          <p:cNvGrpSpPr/>
          <p:nvPr/>
        </p:nvGrpSpPr>
        <p:grpSpPr>
          <a:xfrm>
            <a:off x="414445" y="1319825"/>
            <a:ext cx="9150125" cy="5258569"/>
            <a:chOff x="414445" y="1319825"/>
            <a:chExt cx="9150125" cy="5258569"/>
          </a:xfrm>
        </p:grpSpPr>
        <p:sp>
          <p:nvSpPr>
            <p:cNvPr id="100" name="제목 2">
              <a:extLst>
                <a:ext uri="{FF2B5EF4-FFF2-40B4-BE49-F238E27FC236}">
                  <a16:creationId xmlns="" xmlns:a16="http://schemas.microsoft.com/office/drawing/2014/main" id="{71667CDD-7A40-4774-89DF-E451AE989ECE}"/>
                </a:ext>
              </a:extLst>
            </p:cNvPr>
            <p:cNvSpPr txBox="1">
              <a:spLocks/>
            </p:cNvSpPr>
            <p:nvPr/>
          </p:nvSpPr>
          <p:spPr>
            <a:xfrm>
              <a:off x="638572" y="1319825"/>
              <a:ext cx="1924447" cy="30897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7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경쟁 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  <a:cs typeface="+mn-cs"/>
                </a:rPr>
                <a:t>현황</a:t>
              </a:r>
            </a:p>
          </p:txBody>
        </p:sp>
        <p:sp>
          <p:nvSpPr>
            <p:cNvPr id="102" name="사각형: 둥근 모서리 101">
              <a:extLst>
                <a:ext uri="{FF2B5EF4-FFF2-40B4-BE49-F238E27FC236}">
                  <a16:creationId xmlns="" xmlns:a16="http://schemas.microsoft.com/office/drawing/2014/main" id="{B6CCA0C8-C284-4E8A-8D62-87B3BA68D2D0}"/>
                </a:ext>
              </a:extLst>
            </p:cNvPr>
            <p:cNvSpPr/>
            <p:nvPr/>
          </p:nvSpPr>
          <p:spPr>
            <a:xfrm>
              <a:off x="417134" y="1360214"/>
              <a:ext cx="223422" cy="223422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="" xmlns:a16="http://schemas.microsoft.com/office/drawing/2014/main" id="{13DBF881-A45C-4482-9ED7-C47F4F235A03}"/>
                </a:ext>
              </a:extLst>
            </p:cNvPr>
            <p:cNvSpPr/>
            <p:nvPr/>
          </p:nvSpPr>
          <p:spPr>
            <a:xfrm>
              <a:off x="414445" y="1785650"/>
              <a:ext cx="6770803" cy="1706251"/>
            </a:xfrm>
            <a:prstGeom prst="rect">
              <a:avLst/>
            </a:prstGeom>
            <a:solidFill>
              <a:srgbClr val="064B5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5" name="제목 2">
              <a:extLst>
                <a:ext uri="{FF2B5EF4-FFF2-40B4-BE49-F238E27FC236}">
                  <a16:creationId xmlns="" xmlns:a16="http://schemas.microsoft.com/office/drawing/2014/main" id="{E25C9D5D-0FC4-4713-BAE9-AA0F74AC09D7}"/>
                </a:ext>
              </a:extLst>
            </p:cNvPr>
            <p:cNvSpPr txBox="1">
              <a:spLocks/>
            </p:cNvSpPr>
            <p:nvPr/>
          </p:nvSpPr>
          <p:spPr>
            <a:xfrm>
              <a:off x="638572" y="3840104"/>
              <a:ext cx="1924447" cy="30897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7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시장</a:t>
              </a:r>
              <a:r>
                <a:rPr lang="ko-KR" altLang="en-US" sz="16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 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  <a:cs typeface="+mn-cs"/>
                </a:rPr>
                <a:t>현황</a:t>
              </a:r>
            </a:p>
          </p:txBody>
        </p:sp>
        <p:sp>
          <p:nvSpPr>
            <p:cNvPr id="131" name="사각형: 둥근 모서리 130">
              <a:extLst>
                <a:ext uri="{FF2B5EF4-FFF2-40B4-BE49-F238E27FC236}">
                  <a16:creationId xmlns="" xmlns:a16="http://schemas.microsoft.com/office/drawing/2014/main" id="{50485B1A-F2CE-4A40-BB3D-2F72F0FBFD71}"/>
                </a:ext>
              </a:extLst>
            </p:cNvPr>
            <p:cNvSpPr/>
            <p:nvPr/>
          </p:nvSpPr>
          <p:spPr>
            <a:xfrm>
              <a:off x="417134" y="3880493"/>
              <a:ext cx="223422" cy="223422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="" xmlns:a16="http://schemas.microsoft.com/office/drawing/2014/main" id="{B914B4A3-9BA0-4706-B822-BD6980DE9FF2}"/>
                </a:ext>
              </a:extLst>
            </p:cNvPr>
            <p:cNvSpPr/>
            <p:nvPr/>
          </p:nvSpPr>
          <p:spPr>
            <a:xfrm>
              <a:off x="414445" y="4311997"/>
              <a:ext cx="3393984" cy="1940744"/>
            </a:xfrm>
            <a:prstGeom prst="rect">
              <a:avLst/>
            </a:prstGeom>
            <a:solidFill>
              <a:srgbClr val="064B5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="" xmlns:a16="http://schemas.microsoft.com/office/drawing/2014/main" id="{AECDCA56-18FA-4504-90D5-4AE80E88B123}"/>
                </a:ext>
              </a:extLst>
            </p:cNvPr>
            <p:cNvSpPr txBox="1"/>
            <p:nvPr/>
          </p:nvSpPr>
          <p:spPr>
            <a:xfrm>
              <a:off x="7404074" y="1772816"/>
              <a:ext cx="2160496" cy="16757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ko-KR" sz="12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TRW, BOSCH </a:t>
              </a:r>
              <a: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등의 </a:t>
              </a:r>
              <a:r>
                <a:rPr lang="ko-KR" altLang="en-US" sz="1250" b="1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특허</a:t>
              </a:r>
              <a:r>
                <a:rPr lang="en-US" altLang="ko-KR" sz="1250" b="1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/>
              </a:r>
              <a:br>
                <a:rPr lang="en-US" altLang="ko-KR" sz="1250" b="1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</a:br>
              <a:r>
                <a:rPr lang="ko-KR" altLang="en-US" sz="1250" b="1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문제</a:t>
              </a:r>
              <a: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로 기존 </a:t>
              </a:r>
              <a:r>
                <a:rPr lang="en-US" altLang="ko-KR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5</a:t>
              </a:r>
              <a: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개 업체 외에는 </a:t>
              </a:r>
              <a:r>
                <a:rPr lang="ko-KR" altLang="en-US" sz="1250" b="1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시장진입이 어려움</a:t>
              </a:r>
              <a: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/>
              </a:r>
              <a:b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</a:br>
              <a:r>
                <a:rPr lang="en-US" altLang="ko-KR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(</a:t>
              </a:r>
              <a: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기타회사의 경우 </a:t>
              </a:r>
              <a:r>
                <a:rPr lang="en-US" altLang="ko-KR" sz="12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IMAGE</a:t>
              </a:r>
              <a:r>
                <a:rPr lang="en-US" altLang="ko-KR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en-US" altLang="ko-KR" sz="12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PROCESSING TYPE </a:t>
              </a:r>
              <a: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등 </a:t>
              </a:r>
              <a:r>
                <a:rPr lang="en-US" altLang="ko-KR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/>
              </a:r>
              <a:br>
                <a:rPr lang="en-US" altLang="ko-KR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</a:br>
              <a:r>
                <a:rPr lang="ko-KR" altLang="en-US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감지방식이 다름</a:t>
              </a:r>
              <a:r>
                <a:rPr lang="en-US" altLang="ko-KR" sz="1250" spc="-7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</a:rPr>
                <a:t>) </a:t>
              </a: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="" xmlns:a16="http://schemas.microsoft.com/office/drawing/2014/main" id="{31B02DF7-84F9-4B8A-BA97-812164708039}"/>
                </a:ext>
              </a:extLst>
            </p:cNvPr>
            <p:cNvGrpSpPr/>
            <p:nvPr/>
          </p:nvGrpSpPr>
          <p:grpSpPr>
            <a:xfrm>
              <a:off x="540427" y="2002608"/>
              <a:ext cx="6518838" cy="1272334"/>
              <a:chOff x="528845" y="2028063"/>
              <a:chExt cx="6518838" cy="1272334"/>
            </a:xfrm>
          </p:grpSpPr>
          <p:pic>
            <p:nvPicPr>
              <p:cNvPr id="138" name="Picture 2">
                <a:extLst>
                  <a:ext uri="{FF2B5EF4-FFF2-40B4-BE49-F238E27FC236}">
                    <a16:creationId xmlns="" xmlns:a16="http://schemas.microsoft.com/office/drawing/2014/main" id="{F94A29C1-B93C-4899-844E-F479CEE174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2323" t="3632" r="4065" b="6063"/>
              <a:stretch/>
            </p:blipFill>
            <p:spPr bwMode="auto">
              <a:xfrm>
                <a:off x="532806" y="2028063"/>
                <a:ext cx="1200150" cy="98318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39" name="Picture 3">
                <a:extLst>
                  <a:ext uri="{FF2B5EF4-FFF2-40B4-BE49-F238E27FC236}">
                    <a16:creationId xmlns="" xmlns:a16="http://schemas.microsoft.com/office/drawing/2014/main" id="{CF833293-DD17-496B-B5BD-7E4C9D38D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1" r="6011" b="6013"/>
              <a:stretch/>
            </p:blipFill>
            <p:spPr bwMode="auto">
              <a:xfrm>
                <a:off x="1784195" y="2028063"/>
                <a:ext cx="732747" cy="98318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44" name="Picture 4">
                <a:extLst>
                  <a:ext uri="{FF2B5EF4-FFF2-40B4-BE49-F238E27FC236}">
                    <a16:creationId xmlns="" xmlns:a16="http://schemas.microsoft.com/office/drawing/2014/main" id="{CDF97397-11C3-4CA3-B1D4-7E0DBA67B7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1" r="3815" b="3815"/>
              <a:stretch/>
            </p:blipFill>
            <p:spPr bwMode="auto">
              <a:xfrm>
                <a:off x="2635286" y="2028063"/>
                <a:ext cx="1121170" cy="98318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46" name="Picture 5">
                <a:extLst>
                  <a:ext uri="{FF2B5EF4-FFF2-40B4-BE49-F238E27FC236}">
                    <a16:creationId xmlns="" xmlns:a16="http://schemas.microsoft.com/office/drawing/2014/main" id="{C93F4F4E-45FE-474F-84DB-8E8E7E8A58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2866" t="3102" r="3103" b="2867"/>
              <a:stretch/>
            </p:blipFill>
            <p:spPr bwMode="auto">
              <a:xfrm>
                <a:off x="3874800" y="2028063"/>
                <a:ext cx="1073380" cy="98318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49" name="Picture 6">
                <a:extLst>
                  <a:ext uri="{FF2B5EF4-FFF2-40B4-BE49-F238E27FC236}">
                    <a16:creationId xmlns="" xmlns:a16="http://schemas.microsoft.com/office/drawing/2014/main" id="{857C6441-CD64-476F-AAFA-5751C5A3E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r="2117" b="2117"/>
              <a:stretch/>
            </p:blipFill>
            <p:spPr bwMode="auto">
              <a:xfrm>
                <a:off x="5066525" y="2028063"/>
                <a:ext cx="1975635" cy="98318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" name="직사각형 13">
                <a:extLst>
                  <a:ext uri="{FF2B5EF4-FFF2-40B4-BE49-F238E27FC236}">
                    <a16:creationId xmlns="" xmlns:a16="http://schemas.microsoft.com/office/drawing/2014/main" id="{13246ADA-EFB9-43B7-B96B-80C4DF0E5D94}"/>
                  </a:ext>
                </a:extLst>
              </p:cNvPr>
              <p:cNvSpPr/>
              <p:nvPr/>
            </p:nvSpPr>
            <p:spPr>
              <a:xfrm>
                <a:off x="528845" y="3011243"/>
                <a:ext cx="1997622" cy="289154"/>
              </a:xfrm>
              <a:prstGeom prst="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3" name="직사각형 152">
                <a:extLst>
                  <a:ext uri="{FF2B5EF4-FFF2-40B4-BE49-F238E27FC236}">
                    <a16:creationId xmlns="" xmlns:a16="http://schemas.microsoft.com/office/drawing/2014/main" id="{85EFE868-6613-49DD-BBE1-9C1C74AA1764}"/>
                  </a:ext>
                </a:extLst>
              </p:cNvPr>
              <p:cNvSpPr/>
              <p:nvPr/>
            </p:nvSpPr>
            <p:spPr>
              <a:xfrm>
                <a:off x="2631965" y="3011243"/>
                <a:ext cx="1129593" cy="289154"/>
              </a:xfrm>
              <a:prstGeom prst="rect">
                <a:avLst/>
              </a:pr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54" name="직사각형 153">
                <a:extLst>
                  <a:ext uri="{FF2B5EF4-FFF2-40B4-BE49-F238E27FC236}">
                    <a16:creationId xmlns="" xmlns:a16="http://schemas.microsoft.com/office/drawing/2014/main" id="{7064B124-FF7B-42B4-9CFD-8A23212DE85A}"/>
                  </a:ext>
                </a:extLst>
              </p:cNvPr>
              <p:cNvSpPr/>
              <p:nvPr/>
            </p:nvSpPr>
            <p:spPr>
              <a:xfrm>
                <a:off x="3870216" y="3011243"/>
                <a:ext cx="1080562" cy="289154"/>
              </a:xfrm>
              <a:prstGeom prst="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5" name="직사각형 154">
                <a:extLst>
                  <a:ext uri="{FF2B5EF4-FFF2-40B4-BE49-F238E27FC236}">
                    <a16:creationId xmlns="" xmlns:a16="http://schemas.microsoft.com/office/drawing/2014/main" id="{4244674F-D6EA-4645-B5D5-47F85EF12272}"/>
                  </a:ext>
                </a:extLst>
              </p:cNvPr>
              <p:cNvSpPr/>
              <p:nvPr/>
            </p:nvSpPr>
            <p:spPr>
              <a:xfrm>
                <a:off x="5060841" y="3011243"/>
                <a:ext cx="1986842" cy="289154"/>
              </a:xfrm>
              <a:prstGeom prst="rect">
                <a:avLst/>
              </a:pr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56" name="제목 2">
                <a:extLst>
                  <a:ext uri="{FF2B5EF4-FFF2-40B4-BE49-F238E27FC236}">
                    <a16:creationId xmlns="" xmlns:a16="http://schemas.microsoft.com/office/drawing/2014/main" id="{42B1DB85-0C5E-4DE0-993B-04FFC2753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7186" y="3039751"/>
                <a:ext cx="1100940" cy="232137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1100" b="1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</a:rPr>
                  <a:t>TRW</a:t>
                </a:r>
                <a:endParaRPr lang="ko-KR" altLang="en-US" sz="11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endParaRPr>
              </a:p>
            </p:txBody>
          </p:sp>
          <p:sp>
            <p:nvSpPr>
              <p:cNvPr id="159" name="제목 2">
                <a:extLst>
                  <a:ext uri="{FF2B5EF4-FFF2-40B4-BE49-F238E27FC236}">
                    <a16:creationId xmlns="" xmlns:a16="http://schemas.microsoft.com/office/drawing/2014/main" id="{E718F769-0FCB-4E07-8DB3-AD2CB55D9D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3185" y="3039751"/>
                <a:ext cx="827153" cy="232137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1100" b="1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</a:rPr>
                  <a:t>BOSCH</a:t>
                </a:r>
                <a:endParaRPr lang="ko-KR" altLang="en-US" sz="11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endParaRPr>
              </a:p>
            </p:txBody>
          </p:sp>
          <p:sp>
            <p:nvSpPr>
              <p:cNvPr id="160" name="제목 2">
                <a:extLst>
                  <a:ext uri="{FF2B5EF4-FFF2-40B4-BE49-F238E27FC236}">
                    <a16:creationId xmlns="" xmlns:a16="http://schemas.microsoft.com/office/drawing/2014/main" id="{1798BC95-7783-43D0-9A98-66345A02EE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6921" y="3039751"/>
                <a:ext cx="827153" cy="232137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1100" b="1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</a:rPr>
                  <a:t>KOSTAL</a:t>
                </a:r>
                <a:endParaRPr lang="ko-KR" altLang="en-US" sz="11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endParaRPr>
              </a:p>
            </p:txBody>
          </p:sp>
          <p:sp>
            <p:nvSpPr>
              <p:cNvPr id="161" name="제목 2">
                <a:extLst>
                  <a:ext uri="{FF2B5EF4-FFF2-40B4-BE49-F238E27FC236}">
                    <a16:creationId xmlns="" xmlns:a16="http://schemas.microsoft.com/office/drawing/2014/main" id="{CB22CDE6-8889-46EA-8AD4-BA7390E1F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0686" y="3039751"/>
                <a:ext cx="827153" cy="232137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1100" b="1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</a:rPr>
                  <a:t>HELLA</a:t>
                </a:r>
                <a:endParaRPr lang="ko-KR" altLang="en-US" sz="11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endParaRPr>
              </a:p>
            </p:txBody>
          </p:sp>
        </p:grpSp>
        <p:sp>
          <p:nvSpPr>
            <p:cNvPr id="162" name="TextBox 161">
              <a:extLst>
                <a:ext uri="{FF2B5EF4-FFF2-40B4-BE49-F238E27FC236}">
                  <a16:creationId xmlns="" xmlns:a16="http://schemas.microsoft.com/office/drawing/2014/main" id="{22B74382-2154-49FF-B024-8A429B970D29}"/>
                </a:ext>
              </a:extLst>
            </p:cNvPr>
            <p:cNvSpPr txBox="1"/>
            <p:nvPr/>
          </p:nvSpPr>
          <p:spPr>
            <a:xfrm>
              <a:off x="488504" y="6343650"/>
              <a:ext cx="3646627" cy="2347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8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rPr>
                <a:t>자료</a:t>
              </a:r>
              <a:r>
                <a:rPr lang="en-US" altLang="ko-KR" sz="8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rPr>
                <a:t>: Global Information, Inc (Premium market research reports-GII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4CDEB8F9-338F-4C6C-A251-1A6A856AB47B}"/>
                </a:ext>
              </a:extLst>
            </p:cNvPr>
            <p:cNvGrpSpPr/>
            <p:nvPr/>
          </p:nvGrpSpPr>
          <p:grpSpPr>
            <a:xfrm>
              <a:off x="533346" y="4427944"/>
              <a:ext cx="3156183" cy="1708850"/>
              <a:chOff x="528845" y="4427944"/>
              <a:chExt cx="3156183" cy="1708850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="" xmlns:a16="http://schemas.microsoft.com/office/drawing/2014/main" id="{9F6FB5F5-11B2-49FA-ABD3-E38AE400DAD7}"/>
                  </a:ext>
                </a:extLst>
              </p:cNvPr>
              <p:cNvSpPr/>
              <p:nvPr/>
            </p:nvSpPr>
            <p:spPr>
              <a:xfrm>
                <a:off x="528845" y="4427944"/>
                <a:ext cx="3156183" cy="170885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="" xmlns:a16="http://schemas.microsoft.com/office/drawing/2014/main" id="{63C88286-3595-4296-834B-C22F1FE44488}"/>
                  </a:ext>
                </a:extLst>
              </p:cNvPr>
              <p:cNvSpPr/>
              <p:nvPr/>
            </p:nvSpPr>
            <p:spPr>
              <a:xfrm>
                <a:off x="528845" y="5833755"/>
                <a:ext cx="3156183" cy="303039"/>
              </a:xfrm>
              <a:prstGeom prst="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="" xmlns:a16="http://schemas.microsoft.com/office/drawing/2014/main" id="{2ACD5E6E-819F-4D9F-9086-86E6E1CEC909}"/>
                  </a:ext>
                </a:extLst>
              </p:cNvPr>
              <p:cNvSpPr txBox="1"/>
              <p:nvPr/>
            </p:nvSpPr>
            <p:spPr>
              <a:xfrm>
                <a:off x="730944" y="5833755"/>
                <a:ext cx="2751984" cy="28815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ko-KR" altLang="en-US" sz="1100" b="1" spc="-7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  <a:cs typeface="+mj-cs"/>
                  </a:rPr>
                  <a:t>세계 자동차용 레인센서 시장 규모</a:t>
                </a:r>
                <a:endParaRPr lang="en-US" altLang="ko-KR" sz="1100" b="1" spc="-7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  <a:cs typeface="+mj-cs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="" xmlns:a16="http://schemas.microsoft.com/office/drawing/2014/main" id="{9EA0EA57-A8E0-4371-9613-5B08B421C39C}"/>
                  </a:ext>
                </a:extLst>
              </p:cNvPr>
              <p:cNvSpPr txBox="1"/>
              <p:nvPr/>
            </p:nvSpPr>
            <p:spPr>
              <a:xfrm>
                <a:off x="844262" y="4752316"/>
                <a:ext cx="1287656" cy="30085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lnSpc>
                    <a:spcPct val="140000"/>
                  </a:lnSpc>
                </a:pPr>
                <a:r>
                  <a:rPr lang="en-US" altLang="ko-KR" sz="1100" b="1" spc="-7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41</a:t>
                </a:r>
                <a:r>
                  <a:rPr lang="ko-KR" altLang="en-US" sz="1100" b="1" spc="-7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억 </a:t>
                </a:r>
                <a:r>
                  <a:rPr lang="en-US" altLang="ko-KR" sz="1100" b="1" spc="-7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5</a:t>
                </a:r>
                <a:r>
                  <a:rPr lang="ko-KR" altLang="en-US" sz="1100" b="1" spc="-7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천만 </a:t>
                </a:r>
                <a:r>
                  <a:rPr lang="ko-KR" altLang="en-US" sz="1100" spc="-7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달러</a:t>
                </a:r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="" xmlns:a16="http://schemas.microsoft.com/office/drawing/2014/main" id="{E3A5ECB2-37DF-47D2-A32F-592DDB0EC4FA}"/>
                  </a:ext>
                </a:extLst>
              </p:cNvPr>
              <p:cNvSpPr/>
              <p:nvPr/>
            </p:nvSpPr>
            <p:spPr>
              <a:xfrm>
                <a:off x="2270944" y="4653136"/>
                <a:ext cx="333280" cy="873942"/>
              </a:xfrm>
              <a:prstGeom prst="rect">
                <a:avLst/>
              </a:pr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cxnSp>
            <p:nvCxnSpPr>
              <p:cNvPr id="17" name="직선 연결선 16">
                <a:extLst>
                  <a:ext uri="{FF2B5EF4-FFF2-40B4-BE49-F238E27FC236}">
                    <a16:creationId xmlns="" xmlns:a16="http://schemas.microsoft.com/office/drawing/2014/main" id="{7809956B-7A3F-4B43-ADCB-CF5D5B3785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635" y="5522336"/>
                <a:ext cx="288460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직사각형 21">
                <a:extLst>
                  <a:ext uri="{FF2B5EF4-FFF2-40B4-BE49-F238E27FC236}">
                    <a16:creationId xmlns="" xmlns:a16="http://schemas.microsoft.com/office/drawing/2014/main" id="{D095BCAB-0C7C-4E36-9B39-4813BD47A6E9}"/>
                  </a:ext>
                </a:extLst>
              </p:cNvPr>
              <p:cNvSpPr/>
              <p:nvPr/>
            </p:nvSpPr>
            <p:spPr>
              <a:xfrm>
                <a:off x="2826130" y="4509174"/>
                <a:ext cx="741250" cy="169350"/>
              </a:xfrm>
              <a:prstGeom prst="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="" xmlns:a16="http://schemas.microsoft.com/office/drawing/2014/main" id="{21419BD1-A460-436F-A6EE-2612DAD4F78F}"/>
                  </a:ext>
                </a:extLst>
              </p:cNvPr>
              <p:cNvSpPr txBox="1"/>
              <p:nvPr/>
            </p:nvSpPr>
            <p:spPr>
              <a:xfrm>
                <a:off x="2779027" y="4457875"/>
                <a:ext cx="818561" cy="24397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80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CAGR: 6.05%</a:t>
                </a:r>
              </a:p>
            </p:txBody>
          </p:sp>
          <p:cxnSp>
            <p:nvCxnSpPr>
              <p:cNvPr id="29" name="직선 연결선 28">
                <a:extLst>
                  <a:ext uri="{FF2B5EF4-FFF2-40B4-BE49-F238E27FC236}">
                    <a16:creationId xmlns="" xmlns:a16="http://schemas.microsoft.com/office/drawing/2014/main" id="{AF6B5223-D228-4031-9CC7-280B25A0E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756" y="5038533"/>
                <a:ext cx="112155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="" xmlns:a16="http://schemas.microsoft.com/office/drawing/2014/main" id="{E27AA225-8572-45AA-82B5-4CB237B647F6}"/>
                  </a:ext>
                </a:extLst>
              </p:cNvPr>
              <p:cNvCxnSpPr/>
              <p:nvPr/>
            </p:nvCxnSpPr>
            <p:spPr>
              <a:xfrm>
                <a:off x="1998306" y="5036109"/>
                <a:ext cx="279478" cy="207362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타원 33">
                <a:extLst>
                  <a:ext uri="{FF2B5EF4-FFF2-40B4-BE49-F238E27FC236}">
                    <a16:creationId xmlns="" xmlns:a16="http://schemas.microsoft.com/office/drawing/2014/main" id="{C970A6A3-F07B-4CC6-A679-87B718299111}"/>
                  </a:ext>
                </a:extLst>
              </p:cNvPr>
              <p:cNvSpPr/>
              <p:nvPr/>
            </p:nvSpPr>
            <p:spPr>
              <a:xfrm>
                <a:off x="2237628" y="5208637"/>
                <a:ext cx="57577" cy="5757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E9F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6" name="직선 연결선 35">
                <a:extLst>
                  <a:ext uri="{FF2B5EF4-FFF2-40B4-BE49-F238E27FC236}">
                    <a16:creationId xmlns="" xmlns:a16="http://schemas.microsoft.com/office/drawing/2014/main" id="{7A0EDA8B-3EE5-48F0-8B56-8C0E913F4172}"/>
                  </a:ext>
                </a:extLst>
              </p:cNvPr>
              <p:cNvCxnSpPr/>
              <p:nvPr/>
            </p:nvCxnSpPr>
            <p:spPr>
              <a:xfrm>
                <a:off x="858732" y="5036109"/>
                <a:ext cx="72000" cy="0"/>
              </a:xfrm>
              <a:prstGeom prst="line">
                <a:avLst/>
              </a:prstGeom>
              <a:ln w="12700">
                <a:solidFill>
                  <a:srgbClr val="EE9F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직사각형 37">
                <a:extLst>
                  <a:ext uri="{FF2B5EF4-FFF2-40B4-BE49-F238E27FC236}">
                    <a16:creationId xmlns="" xmlns:a16="http://schemas.microsoft.com/office/drawing/2014/main" id="{B0FA4DBB-A845-43B6-8490-CF07242774DB}"/>
                  </a:ext>
                </a:extLst>
              </p:cNvPr>
              <p:cNvSpPr/>
              <p:nvPr/>
            </p:nvSpPr>
            <p:spPr>
              <a:xfrm>
                <a:off x="664635" y="5545080"/>
                <a:ext cx="2884603" cy="2278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="" xmlns:a16="http://schemas.microsoft.com/office/drawing/2014/main" id="{7ED916C8-1E49-4571-AFF4-EDF3160CAE19}"/>
                  </a:ext>
                </a:extLst>
              </p:cNvPr>
              <p:cNvSpPr/>
              <p:nvPr/>
            </p:nvSpPr>
            <p:spPr>
              <a:xfrm>
                <a:off x="2150456" y="5545080"/>
                <a:ext cx="556563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90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2020</a:t>
                </a:r>
                <a:r>
                  <a:rPr lang="ko-KR" altLang="en-US" sz="900">
                    <a:ln w="3175"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ea"/>
                    <a:ea typeface="+mn-ea"/>
                  </a:rPr>
                  <a:t>년</a:t>
                </a:r>
                <a:endParaRPr lang="ko-KR" altLang="en-US" sz="900"/>
              </a:p>
            </p:txBody>
          </p:sp>
        </p:grpSp>
        <p:cxnSp>
          <p:nvCxnSpPr>
            <p:cNvPr id="5" name="직선 연결선 4">
              <a:extLst>
                <a:ext uri="{FF2B5EF4-FFF2-40B4-BE49-F238E27FC236}">
                  <a16:creationId xmlns="" xmlns:a16="http://schemas.microsoft.com/office/drawing/2014/main" id="{9BF7F764-F241-46AF-B40C-C91612829B2F}"/>
                </a:ext>
              </a:extLst>
            </p:cNvPr>
            <p:cNvCxnSpPr>
              <a:cxnSpLocks/>
            </p:cNvCxnSpPr>
            <p:nvPr/>
          </p:nvCxnSpPr>
          <p:spPr>
            <a:xfrm>
              <a:off x="414445" y="1700809"/>
              <a:ext cx="90594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="" xmlns:a16="http://schemas.microsoft.com/office/drawing/2014/main" id="{F652DAFC-8D40-4F27-B998-1C3F73E0D4E3}"/>
                </a:ext>
              </a:extLst>
            </p:cNvPr>
            <p:cNvCxnSpPr>
              <a:cxnSpLocks/>
            </p:cNvCxnSpPr>
            <p:nvPr/>
          </p:nvCxnSpPr>
          <p:spPr>
            <a:xfrm>
              <a:off x="414445" y="3576743"/>
              <a:ext cx="90594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="" xmlns:a16="http://schemas.microsoft.com/office/drawing/2014/main" id="{7CE3AA0A-BC37-498B-9E22-7439F9A21AB2}"/>
                </a:ext>
              </a:extLst>
            </p:cNvPr>
            <p:cNvCxnSpPr>
              <a:cxnSpLocks/>
            </p:cNvCxnSpPr>
            <p:nvPr/>
          </p:nvCxnSpPr>
          <p:spPr>
            <a:xfrm>
              <a:off x="414445" y="4217766"/>
              <a:ext cx="90594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="" xmlns:a16="http://schemas.microsoft.com/office/drawing/2014/main" id="{1969A7A2-E65A-4FC6-8A5B-15D28D0D271B}"/>
                </a:ext>
              </a:extLst>
            </p:cNvPr>
            <p:cNvCxnSpPr>
              <a:cxnSpLocks/>
            </p:cNvCxnSpPr>
            <p:nvPr/>
          </p:nvCxnSpPr>
          <p:spPr>
            <a:xfrm>
              <a:off x="414445" y="6348223"/>
              <a:ext cx="90594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="" xmlns:a16="http://schemas.microsoft.com/office/drawing/2014/main" id="{1FA5E5D7-BFD3-4D96-87E0-2B872C8C80DE}"/>
                </a:ext>
              </a:extLst>
            </p:cNvPr>
            <p:cNvCxnSpPr>
              <a:cxnSpLocks/>
            </p:cNvCxnSpPr>
            <p:nvPr/>
          </p:nvCxnSpPr>
          <p:spPr>
            <a:xfrm>
              <a:off x="4019550" y="5158128"/>
              <a:ext cx="5410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>
              <a:extLst>
                <a:ext uri="{FF2B5EF4-FFF2-40B4-BE49-F238E27FC236}">
                  <a16:creationId xmlns="" xmlns:a16="http://schemas.microsoft.com/office/drawing/2014/main" id="{5CE87D50-0305-462B-B3A3-EA7F2CBF8321}"/>
                </a:ext>
              </a:extLst>
            </p:cNvPr>
            <p:cNvSpPr/>
            <p:nvPr/>
          </p:nvSpPr>
          <p:spPr>
            <a:xfrm rot="18900000">
              <a:off x="7367654" y="1924640"/>
              <a:ext cx="54101" cy="54101"/>
            </a:xfrm>
            <a:prstGeom prst="rect">
              <a:avLst/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="" xmlns:a16="http://schemas.microsoft.com/office/drawing/2014/main" id="{9C384617-2715-4377-9292-7D45A88A2A40}"/>
                </a:ext>
              </a:extLst>
            </p:cNvPr>
            <p:cNvGrpSpPr/>
            <p:nvPr/>
          </p:nvGrpSpPr>
          <p:grpSpPr>
            <a:xfrm>
              <a:off x="4101796" y="4386338"/>
              <a:ext cx="5152333" cy="598562"/>
              <a:chOff x="4101796" y="4486865"/>
              <a:chExt cx="5152333" cy="598562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="" xmlns:a16="http://schemas.microsoft.com/office/drawing/2014/main" id="{42645AB2-4466-4AA9-A8E6-04C054A4BF1E}"/>
                  </a:ext>
                </a:extLst>
              </p:cNvPr>
              <p:cNvSpPr txBox="1"/>
              <p:nvPr/>
            </p:nvSpPr>
            <p:spPr>
              <a:xfrm>
                <a:off x="4123846" y="4486865"/>
                <a:ext cx="5130283" cy="5985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lnSpc>
                    <a:spcPct val="140000"/>
                  </a:lnSpc>
                </a:pP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시장 성장 주요인으로서 </a:t>
                </a: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기술 발전과 자동차 생산량 증가</a:t>
                </a:r>
                <a:r>
                  <a:rPr lang="en-US" altLang="ko-KR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, </a:t>
                </a:r>
              </a:p>
              <a:p>
                <a:pPr algn="l">
                  <a:lnSpc>
                    <a:spcPct val="140000"/>
                  </a:lnSpc>
                </a:pP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안전기준 강화</a:t>
                </a:r>
                <a:r>
                  <a:rPr lang="en-US" altLang="ko-KR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,  </a:t>
                </a: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쾌적성 기능에 대한 수요 증가 등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을 들고 있음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="" xmlns:a16="http://schemas.microsoft.com/office/drawing/2014/main" id="{8CE848CF-4469-428B-9149-C1E82D2DC91B}"/>
                  </a:ext>
                </a:extLst>
              </p:cNvPr>
              <p:cNvSpPr/>
              <p:nvPr/>
            </p:nvSpPr>
            <p:spPr>
              <a:xfrm rot="18900000">
                <a:off x="4101796" y="4626733"/>
                <a:ext cx="54101" cy="54101"/>
              </a:xfrm>
              <a:prstGeom prst="rect">
                <a:avLst/>
              </a:pr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="" xmlns:a16="http://schemas.microsoft.com/office/drawing/2014/main" id="{FD668F96-14B2-420C-9496-65B7CCB1ABA0}"/>
                </a:ext>
              </a:extLst>
            </p:cNvPr>
            <p:cNvGrpSpPr/>
            <p:nvPr/>
          </p:nvGrpSpPr>
          <p:grpSpPr>
            <a:xfrm>
              <a:off x="4101795" y="5313249"/>
              <a:ext cx="5440585" cy="867866"/>
              <a:chOff x="4101795" y="5225430"/>
              <a:chExt cx="5440585" cy="867866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="" xmlns:a16="http://schemas.microsoft.com/office/drawing/2014/main" id="{868D1208-EAD6-4DC6-BC68-4D66F3D89511}"/>
                  </a:ext>
                </a:extLst>
              </p:cNvPr>
              <p:cNvSpPr txBox="1"/>
              <p:nvPr/>
            </p:nvSpPr>
            <p:spPr>
              <a:xfrm>
                <a:off x="4123846" y="5225430"/>
                <a:ext cx="5418534" cy="86786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lnSpc>
                    <a:spcPct val="140000"/>
                  </a:lnSpc>
                </a:pP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지역별로 보면</a:t>
                </a:r>
                <a:r>
                  <a:rPr lang="en-US" altLang="ko-KR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, </a:t>
                </a: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북미 국가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에서 </a:t>
                </a: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생산량이 크게 늘어날 전망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이고</a:t>
                </a:r>
                <a:r>
                  <a:rPr lang="en-US" altLang="ko-KR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, </a:t>
                </a:r>
              </a:p>
              <a:p>
                <a:pPr algn="l">
                  <a:lnSpc>
                    <a:spcPct val="140000"/>
                  </a:lnSpc>
                </a:pP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특히 </a:t>
                </a: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멕시코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에서는 </a:t>
                </a:r>
                <a:r>
                  <a:rPr lang="en-US" altLang="ko-KR" sz="12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NAFTA</a:t>
                </a:r>
                <a:r>
                  <a:rPr lang="en-US" altLang="ko-KR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70000"/>
                      </a:schemeClr>
                    </a:solidFill>
                    <a:effectLst/>
                    <a:latin typeface="+mn-ea"/>
                    <a:ea typeface="+mn-ea"/>
                  </a:rPr>
                  <a:t>(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70000"/>
                      </a:schemeClr>
                    </a:solidFill>
                    <a:effectLst/>
                    <a:latin typeface="+mn-ea"/>
                    <a:ea typeface="+mn-ea"/>
                  </a:rPr>
                  <a:t>북미 자유무역협정</a:t>
                </a:r>
                <a:r>
                  <a:rPr lang="en-US" altLang="ko-KR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70000"/>
                      </a:schemeClr>
                    </a:solidFill>
                    <a:effectLst/>
                    <a:latin typeface="+mn-ea"/>
                    <a:ea typeface="+mn-ea"/>
                  </a:rPr>
                  <a:t>) 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발족 이후 자동차와 자동차 부품 </a:t>
                </a:r>
                <a:r>
                  <a:rPr lang="en-US" altLang="ko-KR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/>
                </a:r>
                <a:br>
                  <a:rPr lang="en-US" altLang="ko-KR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</a:b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제조업체의 진출이 잇따름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과 동시에 </a:t>
                </a:r>
                <a:r>
                  <a:rPr lang="ko-KR" altLang="en-US" sz="1250" b="1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레인센서 시장 또한 확대될 것</a:t>
                </a:r>
                <a:r>
                  <a:rPr lang="ko-KR" altLang="en-US" sz="1250" spc="-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으로 예상</a:t>
                </a:r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="" xmlns:a16="http://schemas.microsoft.com/office/drawing/2014/main" id="{7DB88C33-8B75-410C-8F1D-F1AF2E3C5A54}"/>
                  </a:ext>
                </a:extLst>
              </p:cNvPr>
              <p:cNvSpPr/>
              <p:nvPr/>
            </p:nvSpPr>
            <p:spPr>
              <a:xfrm rot="18900000">
                <a:off x="4101795" y="5369684"/>
                <a:ext cx="54101" cy="54101"/>
              </a:xfrm>
              <a:prstGeom prst="rect">
                <a:avLst/>
              </a:pr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" name="그래픽 1">
              <a:extLst>
                <a:ext uri="{FF2B5EF4-FFF2-40B4-BE49-F238E27FC236}">
                  <a16:creationId xmlns="" xmlns:a16="http://schemas.microsoft.com/office/drawing/2014/main" id="{BC9AEE31-E46F-48A9-82A3-6A92AF4D8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9405" y="1395224"/>
              <a:ext cx="158881" cy="153402"/>
            </a:xfrm>
            <a:prstGeom prst="rect">
              <a:avLst/>
            </a:prstGeom>
          </p:spPr>
        </p:pic>
        <p:pic>
          <p:nvPicPr>
            <p:cNvPr id="7" name="그래픽 6">
              <a:extLst>
                <a:ext uri="{FF2B5EF4-FFF2-40B4-BE49-F238E27FC236}">
                  <a16:creationId xmlns="" xmlns:a16="http://schemas.microsoft.com/office/drawing/2014/main" id="{776300BF-A11D-4485-A6F5-54950EA0D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6598" y="3931213"/>
              <a:ext cx="124494" cy="124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05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66DF2DBE-8388-4776-8395-ABFB527D45E0}"/>
              </a:ext>
            </a:extLst>
          </p:cNvPr>
          <p:cNvSpPr/>
          <p:nvPr/>
        </p:nvSpPr>
        <p:spPr>
          <a:xfrm>
            <a:off x="1031875" y="198365"/>
            <a:ext cx="206017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사업화 계획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C4773E82-B52E-4C5F-AD2C-3E1FF4F0B420}"/>
              </a:ext>
            </a:extLst>
          </p:cNvPr>
          <p:cNvGrpSpPr/>
          <p:nvPr/>
        </p:nvGrpSpPr>
        <p:grpSpPr>
          <a:xfrm>
            <a:off x="408798" y="1242482"/>
            <a:ext cx="9152714" cy="5106869"/>
            <a:chOff x="408798" y="1242482"/>
            <a:chExt cx="9152714" cy="5106869"/>
          </a:xfrm>
        </p:grpSpPr>
        <p:cxnSp>
          <p:nvCxnSpPr>
            <p:cNvPr id="151" name="직선 연결선 150">
              <a:extLst>
                <a:ext uri="{FF2B5EF4-FFF2-40B4-BE49-F238E27FC236}">
                  <a16:creationId xmlns="" xmlns:a16="http://schemas.microsoft.com/office/drawing/2014/main" id="{606B90B6-C89B-42E5-BEE5-2DD81376CB85}"/>
                </a:ext>
              </a:extLst>
            </p:cNvPr>
            <p:cNvCxnSpPr>
              <a:cxnSpLocks/>
            </p:cNvCxnSpPr>
            <p:nvPr/>
          </p:nvCxnSpPr>
          <p:spPr>
            <a:xfrm>
              <a:off x="822806" y="3752850"/>
              <a:ext cx="0" cy="1085850"/>
            </a:xfrm>
            <a:prstGeom prst="line">
              <a:avLst/>
            </a:prstGeom>
            <a:ln>
              <a:solidFill>
                <a:srgbClr val="0A75B4">
                  <a:alpha val="2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직선 연결선 2">
              <a:extLst>
                <a:ext uri="{FF2B5EF4-FFF2-40B4-BE49-F238E27FC236}">
                  <a16:creationId xmlns="" xmlns:a16="http://schemas.microsoft.com/office/drawing/2014/main" id="{16C9996A-B420-4D7B-80C0-A965FC40BB46}"/>
                </a:ext>
              </a:extLst>
            </p:cNvPr>
            <p:cNvCxnSpPr>
              <a:cxnSpLocks/>
            </p:cNvCxnSpPr>
            <p:nvPr/>
          </p:nvCxnSpPr>
          <p:spPr>
            <a:xfrm>
              <a:off x="3381375" y="2628900"/>
              <a:ext cx="0" cy="1123950"/>
            </a:xfrm>
            <a:prstGeom prst="line">
              <a:avLst/>
            </a:prstGeom>
            <a:ln>
              <a:solidFill>
                <a:srgbClr val="0A75B4">
                  <a:alpha val="2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>
              <a:extLst>
                <a:ext uri="{FF2B5EF4-FFF2-40B4-BE49-F238E27FC236}">
                  <a16:creationId xmlns="" xmlns:a16="http://schemas.microsoft.com/office/drawing/2014/main" id="{43370A14-EF16-472E-A0B1-C52AF03105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4388" y="3756025"/>
              <a:ext cx="2570162" cy="0"/>
            </a:xfrm>
            <a:prstGeom prst="line">
              <a:avLst/>
            </a:prstGeom>
            <a:ln>
              <a:solidFill>
                <a:srgbClr val="0A75B4">
                  <a:alpha val="2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사각형: 둥근 모서리 145">
              <a:extLst>
                <a:ext uri="{FF2B5EF4-FFF2-40B4-BE49-F238E27FC236}">
                  <a16:creationId xmlns="" xmlns:a16="http://schemas.microsoft.com/office/drawing/2014/main" id="{DD5CD3B6-1A0B-40F1-B9C0-AB1C9B2FA205}"/>
                </a:ext>
              </a:extLst>
            </p:cNvPr>
            <p:cNvSpPr/>
            <p:nvPr/>
          </p:nvSpPr>
          <p:spPr>
            <a:xfrm>
              <a:off x="3200400" y="2425699"/>
              <a:ext cx="1044575" cy="67627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3" name="직선 연결선 242">
              <a:extLst>
                <a:ext uri="{FF2B5EF4-FFF2-40B4-BE49-F238E27FC236}">
                  <a16:creationId xmlns="" xmlns:a16="http://schemas.microsoft.com/office/drawing/2014/main" id="{23F186D2-3974-4AE3-BDDB-8D8A1D1B2A64}"/>
                </a:ext>
              </a:extLst>
            </p:cNvPr>
            <p:cNvCxnSpPr>
              <a:cxnSpLocks/>
            </p:cNvCxnSpPr>
            <p:nvPr/>
          </p:nvCxnSpPr>
          <p:spPr>
            <a:xfrm>
              <a:off x="888036" y="4140546"/>
              <a:ext cx="3048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직사각형 147">
              <a:extLst>
                <a:ext uri="{FF2B5EF4-FFF2-40B4-BE49-F238E27FC236}">
                  <a16:creationId xmlns="" xmlns:a16="http://schemas.microsoft.com/office/drawing/2014/main" id="{7357912A-3E7E-4475-89EA-B68B15300201}"/>
                </a:ext>
              </a:extLst>
            </p:cNvPr>
            <p:cNvSpPr/>
            <p:nvPr/>
          </p:nvSpPr>
          <p:spPr>
            <a:xfrm>
              <a:off x="1678780" y="3105041"/>
              <a:ext cx="7790215" cy="539981"/>
            </a:xfrm>
            <a:prstGeom prst="rect">
              <a:avLst/>
            </a:prstGeom>
            <a:solidFill>
              <a:srgbClr val="EE9F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="" xmlns:a16="http://schemas.microsoft.com/office/drawing/2014/main" id="{288A7C9C-C896-4259-BE58-E14A9BE2A7FE}"/>
                </a:ext>
              </a:extLst>
            </p:cNvPr>
            <p:cNvGrpSpPr/>
            <p:nvPr/>
          </p:nvGrpSpPr>
          <p:grpSpPr>
            <a:xfrm>
              <a:off x="414445" y="1242482"/>
              <a:ext cx="1892760" cy="353943"/>
              <a:chOff x="414445" y="1678863"/>
              <a:chExt cx="1892760" cy="353943"/>
            </a:xfrm>
          </p:grpSpPr>
          <p:grpSp>
            <p:nvGrpSpPr>
              <p:cNvPr id="100" name="그룹 99">
                <a:extLst>
                  <a:ext uri="{FF2B5EF4-FFF2-40B4-BE49-F238E27FC236}">
                    <a16:creationId xmlns="" xmlns:a16="http://schemas.microsoft.com/office/drawing/2014/main" id="{33A124C0-EC60-4573-A980-E444218E9A65}"/>
                  </a:ext>
                </a:extLst>
              </p:cNvPr>
              <p:cNvGrpSpPr/>
              <p:nvPr/>
            </p:nvGrpSpPr>
            <p:grpSpPr>
              <a:xfrm>
                <a:off x="414445" y="1771211"/>
                <a:ext cx="169246" cy="169247"/>
                <a:chOff x="3545680" y="4667249"/>
                <a:chExt cx="204788" cy="204789"/>
              </a:xfrm>
            </p:grpSpPr>
            <p:sp>
              <p:nvSpPr>
                <p:cNvPr id="102" name="자유형 41">
                  <a:extLst>
                    <a:ext uri="{FF2B5EF4-FFF2-40B4-BE49-F238E27FC236}">
                      <a16:creationId xmlns="" xmlns:a16="http://schemas.microsoft.com/office/drawing/2014/main" id="{8012BEE2-B6BB-411F-945B-0DE1F511F215}"/>
                    </a:ext>
                  </a:extLst>
                </p:cNvPr>
                <p:cNvSpPr/>
                <p:nvPr/>
              </p:nvSpPr>
              <p:spPr>
                <a:xfrm>
                  <a:off x="3612355" y="4667249"/>
                  <a:ext cx="138113" cy="138114"/>
                </a:xfrm>
                <a:custGeom>
                  <a:avLst/>
                  <a:gdLst>
                    <a:gd name="connsiteX0" fmla="*/ 0 w 138113"/>
                    <a:gd name="connsiteY0" fmla="*/ 0 h 138114"/>
                    <a:gd name="connsiteX1" fmla="*/ 138113 w 138113"/>
                    <a:gd name="connsiteY1" fmla="*/ 0 h 138114"/>
                    <a:gd name="connsiteX2" fmla="*/ 138113 w 138113"/>
                    <a:gd name="connsiteY2" fmla="*/ 66672 h 138114"/>
                    <a:gd name="connsiteX3" fmla="*/ 138113 w 138113"/>
                    <a:gd name="connsiteY3" fmla="*/ 66672 h 138114"/>
                    <a:gd name="connsiteX4" fmla="*/ 138113 w 138113"/>
                    <a:gd name="connsiteY4" fmla="*/ 138114 h 138114"/>
                    <a:gd name="connsiteX5" fmla="*/ 71441 w 138113"/>
                    <a:gd name="connsiteY5" fmla="*/ 138114 h 138114"/>
                    <a:gd name="connsiteX6" fmla="*/ 71441 w 138113"/>
                    <a:gd name="connsiteY6" fmla="*/ 66672 h 138114"/>
                    <a:gd name="connsiteX7" fmla="*/ 0 w 138113"/>
                    <a:gd name="connsiteY7" fmla="*/ 66672 h 13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8113" h="138114">
                      <a:moveTo>
                        <a:pt x="0" y="0"/>
                      </a:moveTo>
                      <a:lnTo>
                        <a:pt x="138113" y="0"/>
                      </a:lnTo>
                      <a:lnTo>
                        <a:pt x="138113" y="66672"/>
                      </a:lnTo>
                      <a:lnTo>
                        <a:pt x="138113" y="66672"/>
                      </a:lnTo>
                      <a:lnTo>
                        <a:pt x="138113" y="138114"/>
                      </a:lnTo>
                      <a:lnTo>
                        <a:pt x="71441" y="138114"/>
                      </a:lnTo>
                      <a:lnTo>
                        <a:pt x="71441" y="66672"/>
                      </a:lnTo>
                      <a:lnTo>
                        <a:pt x="0" y="66672"/>
                      </a:lnTo>
                      <a:close/>
                    </a:path>
                  </a:pathLst>
                </a:custGeom>
                <a:solidFill>
                  <a:srgbClr val="19A2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3" name="자유형 42">
                  <a:extLst>
                    <a:ext uri="{FF2B5EF4-FFF2-40B4-BE49-F238E27FC236}">
                      <a16:creationId xmlns="" xmlns:a16="http://schemas.microsoft.com/office/drawing/2014/main" id="{EAA3EA3F-8FE7-4EA8-AC13-357B8F817321}"/>
                    </a:ext>
                  </a:extLst>
                </p:cNvPr>
                <p:cNvSpPr/>
                <p:nvPr/>
              </p:nvSpPr>
              <p:spPr>
                <a:xfrm flipH="1" flipV="1">
                  <a:off x="3545680" y="4733924"/>
                  <a:ext cx="138113" cy="138114"/>
                </a:xfrm>
                <a:custGeom>
                  <a:avLst/>
                  <a:gdLst>
                    <a:gd name="connsiteX0" fmla="*/ 0 w 138113"/>
                    <a:gd name="connsiteY0" fmla="*/ 0 h 138114"/>
                    <a:gd name="connsiteX1" fmla="*/ 138113 w 138113"/>
                    <a:gd name="connsiteY1" fmla="*/ 0 h 138114"/>
                    <a:gd name="connsiteX2" fmla="*/ 138113 w 138113"/>
                    <a:gd name="connsiteY2" fmla="*/ 66672 h 138114"/>
                    <a:gd name="connsiteX3" fmla="*/ 138113 w 138113"/>
                    <a:gd name="connsiteY3" fmla="*/ 66672 h 138114"/>
                    <a:gd name="connsiteX4" fmla="*/ 138113 w 138113"/>
                    <a:gd name="connsiteY4" fmla="*/ 138114 h 138114"/>
                    <a:gd name="connsiteX5" fmla="*/ 71441 w 138113"/>
                    <a:gd name="connsiteY5" fmla="*/ 138114 h 138114"/>
                    <a:gd name="connsiteX6" fmla="*/ 71441 w 138113"/>
                    <a:gd name="connsiteY6" fmla="*/ 66672 h 138114"/>
                    <a:gd name="connsiteX7" fmla="*/ 0 w 138113"/>
                    <a:gd name="connsiteY7" fmla="*/ 66672 h 13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8113" h="138114">
                      <a:moveTo>
                        <a:pt x="0" y="0"/>
                      </a:moveTo>
                      <a:lnTo>
                        <a:pt x="138113" y="0"/>
                      </a:lnTo>
                      <a:lnTo>
                        <a:pt x="138113" y="66672"/>
                      </a:lnTo>
                      <a:lnTo>
                        <a:pt x="138113" y="66672"/>
                      </a:lnTo>
                      <a:lnTo>
                        <a:pt x="138113" y="138114"/>
                      </a:lnTo>
                      <a:lnTo>
                        <a:pt x="71441" y="138114"/>
                      </a:lnTo>
                      <a:lnTo>
                        <a:pt x="71441" y="66672"/>
                      </a:lnTo>
                      <a:lnTo>
                        <a:pt x="0" y="66672"/>
                      </a:lnTo>
                      <a:close/>
                    </a:path>
                  </a:pathLst>
                </a:custGeom>
                <a:solidFill>
                  <a:srgbClr val="1F61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101" name="TextBox 100">
                <a:extLst>
                  <a:ext uri="{FF2B5EF4-FFF2-40B4-BE49-F238E27FC236}">
                    <a16:creationId xmlns="" xmlns:a16="http://schemas.microsoft.com/office/drawing/2014/main" id="{6211494D-4576-45F8-9A19-5AB18D48511D}"/>
                  </a:ext>
                </a:extLst>
              </p:cNvPr>
              <p:cNvSpPr txBox="1"/>
              <p:nvPr/>
            </p:nvSpPr>
            <p:spPr>
              <a:xfrm>
                <a:off x="585580" y="1678863"/>
                <a:ext cx="1721625" cy="3539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700" b="1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8-1. </a:t>
                </a:r>
                <a:r>
                  <a:rPr kumimoji="0" lang="ko-KR" altLang="en-US" sz="1700" b="1" spc="-14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사업화 목표</a:t>
                </a:r>
              </a:p>
            </p:txBody>
          </p:sp>
        </p:grpSp>
        <p:cxnSp>
          <p:nvCxnSpPr>
            <p:cNvPr id="118" name="직선 연결선 117">
              <a:extLst>
                <a:ext uri="{FF2B5EF4-FFF2-40B4-BE49-F238E27FC236}">
                  <a16:creationId xmlns="" xmlns:a16="http://schemas.microsoft.com/office/drawing/2014/main" id="{6EFAB033-8F15-4B4A-9FF1-836A0CF24169}"/>
                </a:ext>
              </a:extLst>
            </p:cNvPr>
            <p:cNvCxnSpPr>
              <a:cxnSpLocks/>
            </p:cNvCxnSpPr>
            <p:nvPr/>
          </p:nvCxnSpPr>
          <p:spPr>
            <a:xfrm>
              <a:off x="415147" y="1660168"/>
              <a:ext cx="906222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="" xmlns:a16="http://schemas.microsoft.com/office/drawing/2014/main" id="{526FEE6E-5D3B-46B0-97AD-62E01BBB9953}"/>
                </a:ext>
              </a:extLst>
            </p:cNvPr>
            <p:cNvCxnSpPr>
              <a:cxnSpLocks/>
            </p:cNvCxnSpPr>
            <p:nvPr/>
          </p:nvCxnSpPr>
          <p:spPr>
            <a:xfrm>
              <a:off x="408798" y="1871363"/>
              <a:ext cx="9068578" cy="0"/>
            </a:xfrm>
            <a:prstGeom prst="line">
              <a:avLst/>
            </a:prstGeom>
            <a:ln w="9525">
              <a:solidFill>
                <a:srgbClr val="064B5D">
                  <a:alpha val="80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직사각형 124">
              <a:extLst>
                <a:ext uri="{FF2B5EF4-FFF2-40B4-BE49-F238E27FC236}">
                  <a16:creationId xmlns="" xmlns:a16="http://schemas.microsoft.com/office/drawing/2014/main" id="{437B73C5-CA2B-4AD9-A6A2-B137FFCE16A7}"/>
                </a:ext>
              </a:extLst>
            </p:cNvPr>
            <p:cNvSpPr/>
            <p:nvPr/>
          </p:nvSpPr>
          <p:spPr>
            <a:xfrm>
              <a:off x="414338" y="1875531"/>
              <a:ext cx="9063037" cy="551783"/>
            </a:xfrm>
            <a:prstGeom prst="rect">
              <a:avLst/>
            </a:prstGeom>
            <a:solidFill>
              <a:srgbClr val="064B5D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cxnSp>
          <p:nvCxnSpPr>
            <p:cNvPr id="131" name="직선 연결선 130">
              <a:extLst>
                <a:ext uri="{FF2B5EF4-FFF2-40B4-BE49-F238E27FC236}">
                  <a16:creationId xmlns="" xmlns:a16="http://schemas.microsoft.com/office/drawing/2014/main" id="{B5017F65-BBDB-452A-A35A-7C7E0D7CBC70}"/>
                </a:ext>
              </a:extLst>
            </p:cNvPr>
            <p:cNvCxnSpPr>
              <a:cxnSpLocks/>
            </p:cNvCxnSpPr>
            <p:nvPr/>
          </p:nvCxnSpPr>
          <p:spPr>
            <a:xfrm>
              <a:off x="1678781" y="3100710"/>
              <a:ext cx="7798595" cy="0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35000"/>
                </a:schemeClr>
              </a:solidFill>
              <a:prstDash val="sysDot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연결선 131">
              <a:extLst>
                <a:ext uri="{FF2B5EF4-FFF2-40B4-BE49-F238E27FC236}">
                  <a16:creationId xmlns="" xmlns:a16="http://schemas.microsoft.com/office/drawing/2014/main" id="{454C5467-6A23-4C25-9696-601AA92685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798" y="2422164"/>
              <a:ext cx="9068578" cy="0"/>
            </a:xfrm>
            <a:prstGeom prst="line">
              <a:avLst/>
            </a:prstGeom>
            <a:ln w="3175">
              <a:solidFill>
                <a:srgbClr val="064B5D">
                  <a:alpha val="30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>
              <a:extLst>
                <a:ext uri="{FF2B5EF4-FFF2-40B4-BE49-F238E27FC236}">
                  <a16:creationId xmlns="" xmlns:a16="http://schemas.microsoft.com/office/drawing/2014/main" id="{FF43A426-56A7-4982-82D5-2F02FE0D4E81}"/>
                </a:ext>
              </a:extLst>
            </p:cNvPr>
            <p:cNvCxnSpPr>
              <a:cxnSpLocks/>
            </p:cNvCxnSpPr>
            <p:nvPr/>
          </p:nvCxnSpPr>
          <p:spPr>
            <a:xfrm>
              <a:off x="414338" y="2708920"/>
              <a:ext cx="9063038" cy="0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35000"/>
                </a:schemeClr>
              </a:solidFill>
              <a:prstDash val="sysDot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직선 연결선 134">
              <a:extLst>
                <a:ext uri="{FF2B5EF4-FFF2-40B4-BE49-F238E27FC236}">
                  <a16:creationId xmlns="" xmlns:a16="http://schemas.microsoft.com/office/drawing/2014/main" id="{265AC675-21C3-42DA-ADC8-659C460B7952}"/>
                </a:ext>
              </a:extLst>
            </p:cNvPr>
            <p:cNvCxnSpPr>
              <a:cxnSpLocks/>
            </p:cNvCxnSpPr>
            <p:nvPr/>
          </p:nvCxnSpPr>
          <p:spPr>
            <a:xfrm>
              <a:off x="408798" y="3645024"/>
              <a:ext cx="906857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  <a:alpha val="50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="" xmlns:a16="http://schemas.microsoft.com/office/drawing/2014/main" id="{3B90DB0C-3E2E-474F-BAD1-9C24615FBE1C}"/>
                </a:ext>
              </a:extLst>
            </p:cNvPr>
            <p:cNvSpPr txBox="1"/>
            <p:nvPr/>
          </p:nvSpPr>
          <p:spPr>
            <a:xfrm>
              <a:off x="1934352" y="2012923"/>
              <a:ext cx="103682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spc="-14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세부 성과지표</a:t>
              </a:r>
            </a:p>
          </p:txBody>
        </p:sp>
        <p:cxnSp>
          <p:nvCxnSpPr>
            <p:cNvPr id="165" name="직선 연결선 164">
              <a:extLst>
                <a:ext uri="{FF2B5EF4-FFF2-40B4-BE49-F238E27FC236}">
                  <a16:creationId xmlns="" xmlns:a16="http://schemas.microsoft.com/office/drawing/2014/main" id="{81A85FD6-76C3-4059-A242-50BA5E8972F6}"/>
                </a:ext>
              </a:extLst>
            </p:cNvPr>
            <p:cNvCxnSpPr>
              <a:cxnSpLocks/>
            </p:cNvCxnSpPr>
            <p:nvPr/>
          </p:nvCxnSpPr>
          <p:spPr>
            <a:xfrm>
              <a:off x="4244631" y="1934868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직선 연결선 170">
              <a:extLst>
                <a:ext uri="{FF2B5EF4-FFF2-40B4-BE49-F238E27FC236}">
                  <a16:creationId xmlns="" xmlns:a16="http://schemas.microsoft.com/office/drawing/2014/main" id="{A30CB9FD-7ED2-41A1-B37C-CA7CD6C9B8C6}"/>
                </a:ext>
              </a:extLst>
            </p:cNvPr>
            <p:cNvCxnSpPr>
              <a:cxnSpLocks/>
            </p:cNvCxnSpPr>
            <p:nvPr/>
          </p:nvCxnSpPr>
          <p:spPr>
            <a:xfrm>
              <a:off x="1679124" y="1934868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EA2E0215-579D-40D9-9251-21FA8F7277A6}"/>
                </a:ext>
              </a:extLst>
            </p:cNvPr>
            <p:cNvSpPr txBox="1"/>
            <p:nvPr/>
          </p:nvSpPr>
          <p:spPr>
            <a:xfrm>
              <a:off x="591136" y="2012923"/>
              <a:ext cx="90088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spc="-14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사업화 성과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="" xmlns:a16="http://schemas.microsoft.com/office/drawing/2014/main" id="{067F2CC0-E3A9-47D0-80AC-80FFF43AA113}"/>
                </a:ext>
              </a:extLst>
            </p:cNvPr>
            <p:cNvSpPr txBox="1"/>
            <p:nvPr/>
          </p:nvSpPr>
          <p:spPr>
            <a:xfrm>
              <a:off x="660066" y="2940005"/>
              <a:ext cx="763029" cy="44345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개발기술의 </a:t>
              </a:r>
              <a:endParaRPr kumimoji="0" lang="en-US" altLang="ko-KR" sz="1000" b="1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  <a:p>
              <a:pPr lvl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사업화 성과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="" xmlns:a16="http://schemas.microsoft.com/office/drawing/2014/main" id="{4FF49AC2-E255-4B75-8D89-EBF3C25A123D}"/>
                </a:ext>
              </a:extLst>
            </p:cNvPr>
            <p:cNvSpPr txBox="1"/>
            <p:nvPr/>
          </p:nvSpPr>
          <p:spPr>
            <a:xfrm>
              <a:off x="591457" y="2442431"/>
              <a:ext cx="90024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기업 전체 성장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="" xmlns:a16="http://schemas.microsoft.com/office/drawing/2014/main" id="{0B69965D-27D6-4AA0-8F5D-CF5BA31B0821}"/>
                </a:ext>
              </a:extLst>
            </p:cNvPr>
            <p:cNvSpPr txBox="1"/>
            <p:nvPr/>
          </p:nvSpPr>
          <p:spPr>
            <a:xfrm>
              <a:off x="1897466" y="2720149"/>
              <a:ext cx="108395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예상 연구개발결과물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제품 매출액 </a:t>
              </a: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(B)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="" xmlns:a16="http://schemas.microsoft.com/office/drawing/2014/main" id="{0BE0E364-75E1-4992-B667-A7C6FA9A9628}"/>
                </a:ext>
              </a:extLst>
            </p:cNvPr>
            <p:cNvSpPr txBox="1"/>
            <p:nvPr/>
          </p:nvSpPr>
          <p:spPr>
            <a:xfrm>
              <a:off x="1886405" y="3118952"/>
              <a:ext cx="1106072" cy="5078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예상 연구개발결과물 </a:t>
              </a:r>
              <a:endParaRPr kumimoji="0" lang="en-US" altLang="ko-KR" sz="900" b="1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제품 점유비율 </a:t>
              </a: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(C)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(C=B/A)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="" xmlns:a16="http://schemas.microsoft.com/office/drawing/2014/main" id="{F3784A45-3750-4CB5-9BBB-F30903885DD1}"/>
                </a:ext>
              </a:extLst>
            </p:cNvPr>
            <p:cNvSpPr txBox="1"/>
            <p:nvPr/>
          </p:nvSpPr>
          <p:spPr>
            <a:xfrm>
              <a:off x="1913496" y="2450125"/>
              <a:ext cx="105189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spc="-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예상 총매출액 </a:t>
              </a: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(A)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="" xmlns:a16="http://schemas.microsoft.com/office/drawing/2014/main" id="{64535EA7-ABC1-4742-9218-3BD54B682D76}"/>
                </a:ext>
              </a:extLst>
            </p:cNvPr>
            <p:cNvSpPr txBox="1"/>
            <p:nvPr/>
          </p:nvSpPr>
          <p:spPr>
            <a:xfrm>
              <a:off x="1536532" y="3989588"/>
              <a:ext cx="6704991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ko-KR" altLang="en-US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개발 완료 시 기상청의 구두 요청이 있어 </a:t>
              </a:r>
              <a:r>
                <a:rPr lang="ko-KR" altLang="en-US" sz="13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성공적인 개발 시 즉시 매출이 발생할 것</a:t>
              </a:r>
              <a:r>
                <a:rPr lang="ko-KR" altLang="en-US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으로 사료 됨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="" xmlns:a16="http://schemas.microsoft.com/office/drawing/2014/main" id="{11D591AD-C90F-4FB8-B6C2-F6658B097FF5}"/>
                </a:ext>
              </a:extLst>
            </p:cNvPr>
            <p:cNvSpPr txBox="1"/>
            <p:nvPr/>
          </p:nvSpPr>
          <p:spPr>
            <a:xfrm>
              <a:off x="1536532" y="4775454"/>
              <a:ext cx="7749864" cy="3237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당사는 </a:t>
              </a:r>
              <a:r>
                <a:rPr lang="ko-KR" altLang="en-US" sz="13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레인센서의 국산화</a:t>
              </a:r>
              <a:r>
                <a:rPr lang="ko-KR" altLang="en-US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를 이루었으나 </a:t>
              </a:r>
              <a:r>
                <a:rPr lang="ko-KR" altLang="en-US" sz="13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스타트업의  한계</a:t>
              </a:r>
              <a:r>
                <a:rPr lang="ko-KR" altLang="en-US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를 벗어나지 못하였음 </a:t>
              </a:r>
              <a:r>
                <a:rPr lang="en-US" altLang="ko-KR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(</a:t>
              </a:r>
              <a:r>
                <a:rPr lang="ko-KR" altLang="en-US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실제 장착 결과 요청</a:t>
              </a:r>
              <a:r>
                <a:rPr lang="en-US" altLang="ko-KR" sz="13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)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="" xmlns:a16="http://schemas.microsoft.com/office/drawing/2014/main" id="{936BDB2D-6670-402D-BCF7-886AE41D72CB}"/>
                </a:ext>
              </a:extLst>
            </p:cNvPr>
            <p:cNvSpPr txBox="1"/>
            <p:nvPr/>
          </p:nvSpPr>
          <p:spPr>
            <a:xfrm>
              <a:off x="1536532" y="5187747"/>
              <a:ext cx="8024980" cy="9325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lang="ko-KR" altLang="en-US" sz="13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기상청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에서 약 </a:t>
              </a:r>
              <a:r>
                <a:rPr lang="en-US" altLang="ko-KR" sz="130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1,000</a:t>
              </a:r>
              <a:r>
                <a:rPr lang="en-US" altLang="ko-KR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 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여대의 전국 버스를 대상으로 본 개발품을 설치하여 </a:t>
              </a:r>
              <a:r>
                <a:rPr lang="ko-KR" altLang="en-US" sz="13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도로기상서비스 사업을 진행 할 계획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을 </a:t>
              </a:r>
              <a:r>
                <a:rPr lang="ko-KR" altLang="en-US" sz="1300" spc="-150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가지고 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있으며</a:t>
              </a:r>
              <a:r>
                <a:rPr lang="en-US" altLang="ko-KR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, </a:t>
              </a:r>
              <a:r>
                <a:rPr lang="ko-KR" altLang="en-US" sz="1300" b="1" u="sng" spc="-150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우선 적용 예정인 </a:t>
              </a:r>
              <a:r>
                <a:rPr lang="en-US" altLang="ko-KR" sz="1300" b="1" u="sng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reference(</a:t>
              </a:r>
              <a:r>
                <a:rPr lang="ko-KR" altLang="en-US" sz="1300" b="1" u="sng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제주도</a:t>
              </a:r>
              <a:r>
                <a:rPr lang="en-US" altLang="ko-KR" sz="1300" b="1" u="sng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)</a:t>
              </a:r>
              <a:r>
                <a:rPr lang="ko-KR" altLang="en-US" sz="1300" spc="-150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를 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통하여 전량 수입에 의존하고 있는 </a:t>
              </a:r>
              <a:r>
                <a:rPr lang="ko-KR" altLang="en-US" sz="13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레인센서 </a:t>
              </a:r>
              <a:r>
                <a:rPr lang="ko-KR" altLang="en-US" sz="1300" b="1" spc="-150" dirty="0" err="1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시장내</a:t>
              </a:r>
              <a:r>
                <a:rPr lang="ko-KR" altLang="en-US" sz="13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 점유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를 높여 </a:t>
              </a:r>
              <a:endParaRPr lang="en-US" altLang="ko-KR" sz="1300" spc="-150" dirty="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  <a:cs typeface="+mj-cs"/>
              </a:endParaRPr>
            </a:p>
            <a:p>
              <a:pPr algn="l">
                <a:lnSpc>
                  <a:spcPct val="140000"/>
                </a:lnSpc>
              </a:pPr>
              <a:r>
                <a:rPr lang="ko-KR" altLang="en-US" sz="13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영업에 탄력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을 받을 수 있고 </a:t>
              </a:r>
              <a:r>
                <a:rPr lang="ko-KR" altLang="en-US" sz="13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수출까지 기대 가능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함 </a:t>
              </a:r>
              <a:r>
                <a:rPr lang="en-US" altLang="ko-KR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(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현재 전 세계 </a:t>
              </a:r>
              <a:r>
                <a:rPr lang="en-US" altLang="ko-KR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3</a:t>
              </a:r>
              <a:r>
                <a:rPr lang="ko-KR" altLang="en-US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개 회사만이 광을 이용한 레인센서를 생산하고 있음</a:t>
              </a:r>
              <a:r>
                <a:rPr lang="en-US" altLang="ko-KR" sz="13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  <a:effectLst/>
                  <a:latin typeface="+mn-ea"/>
                  <a:ea typeface="+mn-ea"/>
                  <a:cs typeface="+mj-cs"/>
                </a:rPr>
                <a:t>)</a:t>
              </a:r>
            </a:p>
          </p:txBody>
        </p:sp>
        <p:cxnSp>
          <p:nvCxnSpPr>
            <p:cNvPr id="74" name="직선 연결선 73">
              <a:extLst>
                <a:ext uri="{FF2B5EF4-FFF2-40B4-BE49-F238E27FC236}">
                  <a16:creationId xmlns="" xmlns:a16="http://schemas.microsoft.com/office/drawing/2014/main" id="{DD1E9FE0-F884-4419-8C89-FD0B67FB1D1B}"/>
                </a:ext>
              </a:extLst>
            </p:cNvPr>
            <p:cNvCxnSpPr>
              <a:cxnSpLocks/>
            </p:cNvCxnSpPr>
            <p:nvPr/>
          </p:nvCxnSpPr>
          <p:spPr>
            <a:xfrm>
              <a:off x="5289504" y="1934868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>
              <a:extLst>
                <a:ext uri="{FF2B5EF4-FFF2-40B4-BE49-F238E27FC236}">
                  <a16:creationId xmlns="" xmlns:a16="http://schemas.microsoft.com/office/drawing/2014/main" id="{85E2780B-8163-4381-A2D7-D0FD694AA791}"/>
                </a:ext>
              </a:extLst>
            </p:cNvPr>
            <p:cNvCxnSpPr>
              <a:cxnSpLocks/>
            </p:cNvCxnSpPr>
            <p:nvPr/>
          </p:nvCxnSpPr>
          <p:spPr>
            <a:xfrm>
              <a:off x="6334377" y="1934868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>
              <a:extLst>
                <a:ext uri="{FF2B5EF4-FFF2-40B4-BE49-F238E27FC236}">
                  <a16:creationId xmlns="" xmlns:a16="http://schemas.microsoft.com/office/drawing/2014/main" id="{8F108B5A-0CF1-440D-868F-67F466B0412F}"/>
                </a:ext>
              </a:extLst>
            </p:cNvPr>
            <p:cNvCxnSpPr>
              <a:cxnSpLocks/>
            </p:cNvCxnSpPr>
            <p:nvPr/>
          </p:nvCxnSpPr>
          <p:spPr>
            <a:xfrm>
              <a:off x="7379250" y="1934868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>
              <a:extLst>
                <a:ext uri="{FF2B5EF4-FFF2-40B4-BE49-F238E27FC236}">
                  <a16:creationId xmlns="" xmlns:a16="http://schemas.microsoft.com/office/drawing/2014/main" id="{113EDFD0-9876-4DF5-9917-E5AF4A185BBD}"/>
                </a:ext>
              </a:extLst>
            </p:cNvPr>
            <p:cNvCxnSpPr>
              <a:cxnSpLocks/>
            </p:cNvCxnSpPr>
            <p:nvPr/>
          </p:nvCxnSpPr>
          <p:spPr>
            <a:xfrm>
              <a:off x="8424123" y="1934868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직선 연결선 163">
              <a:extLst>
                <a:ext uri="{FF2B5EF4-FFF2-40B4-BE49-F238E27FC236}">
                  <a16:creationId xmlns="" xmlns:a16="http://schemas.microsoft.com/office/drawing/2014/main" id="{E084B7E6-3579-4E7B-9997-698B529F7578}"/>
                </a:ext>
              </a:extLst>
            </p:cNvPr>
            <p:cNvCxnSpPr>
              <a:cxnSpLocks/>
            </p:cNvCxnSpPr>
            <p:nvPr/>
          </p:nvCxnSpPr>
          <p:spPr>
            <a:xfrm>
              <a:off x="4244631" y="2426333"/>
              <a:ext cx="0" cy="1213542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직선 연결선 169">
              <a:extLst>
                <a:ext uri="{FF2B5EF4-FFF2-40B4-BE49-F238E27FC236}">
                  <a16:creationId xmlns="" xmlns:a16="http://schemas.microsoft.com/office/drawing/2014/main" id="{A52CD90C-D4C0-4761-8D2B-CA3A878C98CB}"/>
                </a:ext>
              </a:extLst>
            </p:cNvPr>
            <p:cNvCxnSpPr>
              <a:cxnSpLocks/>
            </p:cNvCxnSpPr>
            <p:nvPr/>
          </p:nvCxnSpPr>
          <p:spPr>
            <a:xfrm>
              <a:off x="1679124" y="2426333"/>
              <a:ext cx="0" cy="1213542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그룹 233">
              <a:extLst>
                <a:ext uri="{FF2B5EF4-FFF2-40B4-BE49-F238E27FC236}">
                  <a16:creationId xmlns="" xmlns:a16="http://schemas.microsoft.com/office/drawing/2014/main" id="{7062666A-DFC5-4D6D-8B5F-DCFE9A006678}"/>
                </a:ext>
              </a:extLst>
            </p:cNvPr>
            <p:cNvGrpSpPr/>
            <p:nvPr/>
          </p:nvGrpSpPr>
          <p:grpSpPr>
            <a:xfrm>
              <a:off x="3199758" y="1934868"/>
              <a:ext cx="0" cy="1705007"/>
              <a:chOff x="3199758" y="1934868"/>
              <a:chExt cx="0" cy="1705007"/>
            </a:xfrm>
          </p:grpSpPr>
          <p:cxnSp>
            <p:nvCxnSpPr>
              <p:cNvPr id="174" name="직선 연결선 173">
                <a:extLst>
                  <a:ext uri="{FF2B5EF4-FFF2-40B4-BE49-F238E27FC236}">
                    <a16:creationId xmlns="" xmlns:a16="http://schemas.microsoft.com/office/drawing/2014/main" id="{549BD121-B7F1-4FD8-A3F5-E4F536623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9758" y="1934868"/>
                <a:ext cx="0" cy="433109"/>
              </a:xfrm>
              <a:prstGeom prst="line">
                <a:avLst/>
              </a:prstGeom>
              <a:ln w="3175">
                <a:solidFill>
                  <a:srgbClr val="064B5D">
                    <a:alpha val="25000"/>
                  </a:srgb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직선 연결선 172">
                <a:extLst>
                  <a:ext uri="{FF2B5EF4-FFF2-40B4-BE49-F238E27FC236}">
                    <a16:creationId xmlns="" xmlns:a16="http://schemas.microsoft.com/office/drawing/2014/main" id="{372D6492-2330-4D1A-A448-F39E39B695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9758" y="2426333"/>
                <a:ext cx="0" cy="1213542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  <a:alpha val="25000"/>
                  </a:schemeClr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직선 연결선 74">
              <a:extLst>
                <a:ext uri="{FF2B5EF4-FFF2-40B4-BE49-F238E27FC236}">
                  <a16:creationId xmlns="" xmlns:a16="http://schemas.microsoft.com/office/drawing/2014/main" id="{2E23A187-6CEF-4ADF-B2FD-97DA77C14E27}"/>
                </a:ext>
              </a:extLst>
            </p:cNvPr>
            <p:cNvCxnSpPr>
              <a:cxnSpLocks/>
            </p:cNvCxnSpPr>
            <p:nvPr/>
          </p:nvCxnSpPr>
          <p:spPr>
            <a:xfrm>
              <a:off x="5289504" y="2426333"/>
              <a:ext cx="0" cy="1213542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>
              <a:extLst>
                <a:ext uri="{FF2B5EF4-FFF2-40B4-BE49-F238E27FC236}">
                  <a16:creationId xmlns="" xmlns:a16="http://schemas.microsoft.com/office/drawing/2014/main" id="{4929BC81-6D07-4476-B9CC-41A532C18287}"/>
                </a:ext>
              </a:extLst>
            </p:cNvPr>
            <p:cNvCxnSpPr>
              <a:cxnSpLocks/>
            </p:cNvCxnSpPr>
            <p:nvPr/>
          </p:nvCxnSpPr>
          <p:spPr>
            <a:xfrm>
              <a:off x="6334377" y="2426333"/>
              <a:ext cx="0" cy="1213542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>
              <a:extLst>
                <a:ext uri="{FF2B5EF4-FFF2-40B4-BE49-F238E27FC236}">
                  <a16:creationId xmlns="" xmlns:a16="http://schemas.microsoft.com/office/drawing/2014/main" id="{A00C40C8-8C77-4E1B-AF87-F777BA6EF162}"/>
                </a:ext>
              </a:extLst>
            </p:cNvPr>
            <p:cNvCxnSpPr>
              <a:cxnSpLocks/>
            </p:cNvCxnSpPr>
            <p:nvPr/>
          </p:nvCxnSpPr>
          <p:spPr>
            <a:xfrm>
              <a:off x="7379250" y="2426333"/>
              <a:ext cx="0" cy="1213542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>
              <a:extLst>
                <a:ext uri="{FF2B5EF4-FFF2-40B4-BE49-F238E27FC236}">
                  <a16:creationId xmlns="" xmlns:a16="http://schemas.microsoft.com/office/drawing/2014/main" id="{716234E9-06CE-433E-93A4-7C565BC24F32}"/>
                </a:ext>
              </a:extLst>
            </p:cNvPr>
            <p:cNvCxnSpPr>
              <a:cxnSpLocks/>
            </p:cNvCxnSpPr>
            <p:nvPr/>
          </p:nvCxnSpPr>
          <p:spPr>
            <a:xfrm>
              <a:off x="8424123" y="2426333"/>
              <a:ext cx="0" cy="1213542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그룹 28">
              <a:extLst>
                <a:ext uri="{FF2B5EF4-FFF2-40B4-BE49-F238E27FC236}">
                  <a16:creationId xmlns="" xmlns:a16="http://schemas.microsoft.com/office/drawing/2014/main" id="{FAAABC5E-882A-41B9-85B3-F41E2B1C7F76}"/>
                </a:ext>
              </a:extLst>
            </p:cNvPr>
            <p:cNvGrpSpPr/>
            <p:nvPr/>
          </p:nvGrpSpPr>
          <p:grpSpPr>
            <a:xfrm>
              <a:off x="3184226" y="1916354"/>
              <a:ext cx="1075937" cy="1571929"/>
              <a:chOff x="3184226" y="1916354"/>
              <a:chExt cx="1075937" cy="1571929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="" xmlns:a16="http://schemas.microsoft.com/office/drawing/2014/main" id="{31B00A70-715E-4E04-8916-2475D8189B55}"/>
                  </a:ext>
                </a:extLst>
              </p:cNvPr>
              <p:cNvGrpSpPr/>
              <p:nvPr/>
            </p:nvGrpSpPr>
            <p:grpSpPr>
              <a:xfrm>
                <a:off x="3517651" y="2450125"/>
                <a:ext cx="409086" cy="1038158"/>
                <a:chOff x="3517651" y="2450125"/>
                <a:chExt cx="409086" cy="1038158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703986A2-AB9A-4F38-B8B1-BCADC2F33A00}"/>
                    </a:ext>
                  </a:extLst>
                </p:cNvPr>
                <p:cNvSpPr txBox="1"/>
                <p:nvPr/>
              </p:nvSpPr>
              <p:spPr>
                <a:xfrm>
                  <a:off x="3533681" y="2450125"/>
                  <a:ext cx="37702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800</a:t>
                  </a:r>
                </a:p>
              </p:txBody>
            </p:sp>
            <p:sp>
              <p:nvSpPr>
                <p:cNvPr id="201" name="TextBox 200">
                  <a:extLst>
                    <a:ext uri="{FF2B5EF4-FFF2-40B4-BE49-F238E27FC236}">
                      <a16:creationId xmlns="" xmlns:a16="http://schemas.microsoft.com/office/drawing/2014/main" id="{B26E3426-DE2E-4653-8A8A-A96E64205E24}"/>
                    </a:ext>
                  </a:extLst>
                </p:cNvPr>
                <p:cNvSpPr txBox="1"/>
                <p:nvPr/>
              </p:nvSpPr>
              <p:spPr>
                <a:xfrm>
                  <a:off x="3533681" y="2789399"/>
                  <a:ext cx="37702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200</a:t>
                  </a:r>
                </a:p>
              </p:txBody>
            </p:sp>
            <p:sp>
              <p:nvSpPr>
                <p:cNvPr id="202" name="TextBox 201">
                  <a:extLst>
                    <a:ext uri="{FF2B5EF4-FFF2-40B4-BE49-F238E27FC236}">
                      <a16:creationId xmlns="" xmlns:a16="http://schemas.microsoft.com/office/drawing/2014/main" id="{C2558D79-733E-4845-8DF5-DB7B8D0D1BCC}"/>
                    </a:ext>
                  </a:extLst>
                </p:cNvPr>
                <p:cNvSpPr txBox="1"/>
                <p:nvPr/>
              </p:nvSpPr>
              <p:spPr>
                <a:xfrm>
                  <a:off x="3517651" y="3257451"/>
                  <a:ext cx="40908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25%</a:t>
                  </a:r>
                </a:p>
              </p:txBody>
            </p:sp>
          </p:grpSp>
          <p:grpSp>
            <p:nvGrpSpPr>
              <p:cNvPr id="8" name="그룹 7">
                <a:extLst>
                  <a:ext uri="{FF2B5EF4-FFF2-40B4-BE49-F238E27FC236}">
                    <a16:creationId xmlns="" xmlns:a16="http://schemas.microsoft.com/office/drawing/2014/main" id="{15617FD9-542B-4626-9B75-B1CFC98A536A}"/>
                  </a:ext>
                </a:extLst>
              </p:cNvPr>
              <p:cNvGrpSpPr/>
              <p:nvPr/>
            </p:nvGrpSpPr>
            <p:grpSpPr>
              <a:xfrm>
                <a:off x="3184226" y="1916354"/>
                <a:ext cx="1075937" cy="461985"/>
                <a:chOff x="3183632" y="1916354"/>
                <a:chExt cx="1075937" cy="461985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="" xmlns:a16="http://schemas.microsoft.com/office/drawing/2014/main" id="{ED483E4A-8B67-4456-BA7A-9A44A2AB3A49}"/>
                    </a:ext>
                  </a:extLst>
                </p:cNvPr>
                <p:cNvSpPr txBox="1"/>
                <p:nvPr/>
              </p:nvSpPr>
              <p:spPr>
                <a:xfrm>
                  <a:off x="3381764" y="1916354"/>
                  <a:ext cx="679673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200" b="1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2020</a:t>
                  </a:r>
                  <a:r>
                    <a:rPr kumimoji="0" lang="ko-KR" altLang="en-US" sz="1200" b="1" spc="-14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="" xmlns:a16="http://schemas.microsoft.com/office/drawing/2014/main" id="{0FAC5250-652C-42B5-98C2-BD50D1CC18BD}"/>
                    </a:ext>
                  </a:extLst>
                </p:cNvPr>
                <p:cNvSpPr txBox="1"/>
                <p:nvPr/>
              </p:nvSpPr>
              <p:spPr>
                <a:xfrm>
                  <a:off x="3183632" y="2132118"/>
                  <a:ext cx="1075937" cy="24622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(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개발종료 해당년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)</a:t>
                  </a:r>
                </a:p>
              </p:txBody>
            </p:sp>
          </p:grpSp>
        </p:grpSp>
        <p:grpSp>
          <p:nvGrpSpPr>
            <p:cNvPr id="28" name="그룹 27">
              <a:extLst>
                <a:ext uri="{FF2B5EF4-FFF2-40B4-BE49-F238E27FC236}">
                  <a16:creationId xmlns="" xmlns:a16="http://schemas.microsoft.com/office/drawing/2014/main" id="{5A28451E-E9D1-4D6E-8C47-539F9628C695}"/>
                </a:ext>
              </a:extLst>
            </p:cNvPr>
            <p:cNvGrpSpPr/>
            <p:nvPr/>
          </p:nvGrpSpPr>
          <p:grpSpPr>
            <a:xfrm>
              <a:off x="4241923" y="1916354"/>
              <a:ext cx="1050289" cy="1571929"/>
              <a:chOff x="4241923" y="1916354"/>
              <a:chExt cx="1050289" cy="1571929"/>
            </a:xfrm>
          </p:grpSpPr>
          <p:grpSp>
            <p:nvGrpSpPr>
              <p:cNvPr id="91" name="그룹 90">
                <a:extLst>
                  <a:ext uri="{FF2B5EF4-FFF2-40B4-BE49-F238E27FC236}">
                    <a16:creationId xmlns="" xmlns:a16="http://schemas.microsoft.com/office/drawing/2014/main" id="{F4FB0F1F-2B97-42FE-8191-BDCBE6B1DAB7}"/>
                  </a:ext>
                </a:extLst>
              </p:cNvPr>
              <p:cNvGrpSpPr/>
              <p:nvPr/>
            </p:nvGrpSpPr>
            <p:grpSpPr>
              <a:xfrm>
                <a:off x="4241923" y="1916354"/>
                <a:ext cx="1050289" cy="461985"/>
                <a:chOff x="3196456" y="1916354"/>
                <a:chExt cx="1050289" cy="461985"/>
              </a:xfrm>
            </p:grpSpPr>
            <p:sp>
              <p:nvSpPr>
                <p:cNvPr id="92" name="TextBox 91">
                  <a:extLst>
                    <a:ext uri="{FF2B5EF4-FFF2-40B4-BE49-F238E27FC236}">
                      <a16:creationId xmlns="" xmlns:a16="http://schemas.microsoft.com/office/drawing/2014/main" id="{DFB3F102-1A49-4F56-960F-70FE13FD9177}"/>
                    </a:ext>
                  </a:extLst>
                </p:cNvPr>
                <p:cNvSpPr txBox="1"/>
                <p:nvPr/>
              </p:nvSpPr>
              <p:spPr>
                <a:xfrm>
                  <a:off x="3381764" y="1916354"/>
                  <a:ext cx="679673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200" b="1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2021</a:t>
                  </a:r>
                  <a:r>
                    <a:rPr kumimoji="0" lang="ko-KR" altLang="en-US" sz="1200" b="1" spc="-14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="" xmlns:a16="http://schemas.microsoft.com/office/drawing/2014/main" id="{8DC738D5-346F-4893-B672-F07D62737C73}"/>
                    </a:ext>
                  </a:extLst>
                </p:cNvPr>
                <p:cNvSpPr txBox="1"/>
                <p:nvPr/>
              </p:nvSpPr>
              <p:spPr>
                <a:xfrm>
                  <a:off x="3196456" y="2132118"/>
                  <a:ext cx="1050289" cy="24622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(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개발종료 후 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1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)</a:t>
                  </a:r>
                </a:p>
              </p:txBody>
            </p:sp>
          </p:grpSp>
          <p:grpSp>
            <p:nvGrpSpPr>
              <p:cNvPr id="117" name="그룹 116">
                <a:extLst>
                  <a:ext uri="{FF2B5EF4-FFF2-40B4-BE49-F238E27FC236}">
                    <a16:creationId xmlns="" xmlns:a16="http://schemas.microsoft.com/office/drawing/2014/main" id="{AF4FFA1A-C5E0-42A9-A21C-3C9D731F2D47}"/>
                  </a:ext>
                </a:extLst>
              </p:cNvPr>
              <p:cNvGrpSpPr/>
              <p:nvPr/>
            </p:nvGrpSpPr>
            <p:grpSpPr>
              <a:xfrm>
                <a:off x="4533670" y="2450125"/>
                <a:ext cx="466795" cy="1038158"/>
                <a:chOff x="3488797" y="2450125"/>
                <a:chExt cx="466795" cy="1038158"/>
              </a:xfrm>
            </p:grpSpPr>
            <p:sp>
              <p:nvSpPr>
                <p:cNvPr id="119" name="TextBox 118">
                  <a:extLst>
                    <a:ext uri="{FF2B5EF4-FFF2-40B4-BE49-F238E27FC236}">
                      <a16:creationId xmlns="" xmlns:a16="http://schemas.microsoft.com/office/drawing/2014/main" id="{8BB0F9B5-DCDD-4B92-B55A-EEF6E31CA22C}"/>
                    </a:ext>
                  </a:extLst>
                </p:cNvPr>
                <p:cNvSpPr txBox="1"/>
                <p:nvPr/>
              </p:nvSpPr>
              <p:spPr>
                <a:xfrm>
                  <a:off x="3488797" y="2450125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1,500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="" xmlns:a16="http://schemas.microsoft.com/office/drawing/2014/main" id="{A08CBBEF-7634-41D1-A9B8-B6677B669551}"/>
                    </a:ext>
                  </a:extLst>
                </p:cNvPr>
                <p:cNvSpPr txBox="1"/>
                <p:nvPr/>
              </p:nvSpPr>
              <p:spPr>
                <a:xfrm>
                  <a:off x="3533681" y="2789399"/>
                  <a:ext cx="37702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500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="" xmlns:a16="http://schemas.microsoft.com/office/drawing/2014/main" id="{55D52C94-AA2E-4A0D-AC2D-171F4B21C239}"/>
                    </a:ext>
                  </a:extLst>
                </p:cNvPr>
                <p:cNvSpPr txBox="1"/>
                <p:nvPr/>
              </p:nvSpPr>
              <p:spPr>
                <a:xfrm>
                  <a:off x="3517651" y="3257451"/>
                  <a:ext cx="40908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30%</a:t>
                  </a:r>
                </a:p>
              </p:txBody>
            </p:sp>
          </p:grpSp>
        </p:grpSp>
        <p:grpSp>
          <p:nvGrpSpPr>
            <p:cNvPr id="27" name="그룹 26">
              <a:extLst>
                <a:ext uri="{FF2B5EF4-FFF2-40B4-BE49-F238E27FC236}">
                  <a16:creationId xmlns="" xmlns:a16="http://schemas.microsoft.com/office/drawing/2014/main" id="{BB2F70E1-E916-480E-8958-FA535D23B8A6}"/>
                </a:ext>
              </a:extLst>
            </p:cNvPr>
            <p:cNvGrpSpPr/>
            <p:nvPr/>
          </p:nvGrpSpPr>
          <p:grpSpPr>
            <a:xfrm>
              <a:off x="5286796" y="1916354"/>
              <a:ext cx="1050289" cy="1571929"/>
              <a:chOff x="5286796" y="1916354"/>
              <a:chExt cx="1050289" cy="1571929"/>
            </a:xfrm>
          </p:grpSpPr>
          <p:grpSp>
            <p:nvGrpSpPr>
              <p:cNvPr id="94" name="그룹 93">
                <a:extLst>
                  <a:ext uri="{FF2B5EF4-FFF2-40B4-BE49-F238E27FC236}">
                    <a16:creationId xmlns="" xmlns:a16="http://schemas.microsoft.com/office/drawing/2014/main" id="{FB2EB6F6-DB35-42C4-B61D-0FB910D6F1C3}"/>
                  </a:ext>
                </a:extLst>
              </p:cNvPr>
              <p:cNvGrpSpPr/>
              <p:nvPr/>
            </p:nvGrpSpPr>
            <p:grpSpPr>
              <a:xfrm>
                <a:off x="5286796" y="1916354"/>
                <a:ext cx="1050289" cy="461985"/>
                <a:chOff x="3196456" y="1916354"/>
                <a:chExt cx="1050289" cy="461985"/>
              </a:xfrm>
            </p:grpSpPr>
            <p:sp>
              <p:nvSpPr>
                <p:cNvPr id="95" name="TextBox 94">
                  <a:extLst>
                    <a:ext uri="{FF2B5EF4-FFF2-40B4-BE49-F238E27FC236}">
                      <a16:creationId xmlns="" xmlns:a16="http://schemas.microsoft.com/office/drawing/2014/main" id="{595724EE-4934-4BEA-9897-51B70677965B}"/>
                    </a:ext>
                  </a:extLst>
                </p:cNvPr>
                <p:cNvSpPr txBox="1"/>
                <p:nvPr/>
              </p:nvSpPr>
              <p:spPr>
                <a:xfrm>
                  <a:off x="3381764" y="1916354"/>
                  <a:ext cx="679673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200" b="1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2022</a:t>
                  </a:r>
                  <a:r>
                    <a:rPr kumimoji="0" lang="ko-KR" altLang="en-US" sz="1200" b="1" spc="-14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="" xmlns:a16="http://schemas.microsoft.com/office/drawing/2014/main" id="{F020ABC4-0813-4876-B192-0832AEB63860}"/>
                    </a:ext>
                  </a:extLst>
                </p:cNvPr>
                <p:cNvSpPr txBox="1"/>
                <p:nvPr/>
              </p:nvSpPr>
              <p:spPr>
                <a:xfrm>
                  <a:off x="3196456" y="2132118"/>
                  <a:ext cx="1050289" cy="24622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(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개발종료 후 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2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)</a:t>
                  </a:r>
                </a:p>
              </p:txBody>
            </p:sp>
          </p:grpSp>
          <p:grpSp>
            <p:nvGrpSpPr>
              <p:cNvPr id="122" name="그룹 121">
                <a:extLst>
                  <a:ext uri="{FF2B5EF4-FFF2-40B4-BE49-F238E27FC236}">
                    <a16:creationId xmlns="" xmlns:a16="http://schemas.microsoft.com/office/drawing/2014/main" id="{F267BF05-92AE-4617-8788-3E0603C2DF23}"/>
                  </a:ext>
                </a:extLst>
              </p:cNvPr>
              <p:cNvGrpSpPr/>
              <p:nvPr/>
            </p:nvGrpSpPr>
            <p:grpSpPr>
              <a:xfrm>
                <a:off x="5578543" y="2450125"/>
                <a:ext cx="466795" cy="1038158"/>
                <a:chOff x="3488797" y="2450125"/>
                <a:chExt cx="466795" cy="1038158"/>
              </a:xfrm>
            </p:grpSpPr>
            <p:sp>
              <p:nvSpPr>
                <p:cNvPr id="124" name="TextBox 123">
                  <a:extLst>
                    <a:ext uri="{FF2B5EF4-FFF2-40B4-BE49-F238E27FC236}">
                      <a16:creationId xmlns="" xmlns:a16="http://schemas.microsoft.com/office/drawing/2014/main" id="{B2C18924-6817-4CAF-852E-476A281BC658}"/>
                    </a:ext>
                  </a:extLst>
                </p:cNvPr>
                <p:cNvSpPr txBox="1"/>
                <p:nvPr/>
              </p:nvSpPr>
              <p:spPr>
                <a:xfrm>
                  <a:off x="3488797" y="2450125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3,000</a:t>
                  </a: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="" xmlns:a16="http://schemas.microsoft.com/office/drawing/2014/main" id="{CCBA7D67-F412-42B9-A2FC-B6FA9D6C1321}"/>
                    </a:ext>
                  </a:extLst>
                </p:cNvPr>
                <p:cNvSpPr txBox="1"/>
                <p:nvPr/>
              </p:nvSpPr>
              <p:spPr>
                <a:xfrm>
                  <a:off x="3488797" y="2789399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1,000</a:t>
                  </a: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="" xmlns:a16="http://schemas.microsoft.com/office/drawing/2014/main" id="{3CA7A74E-948F-4E17-B940-6F4284959D0C}"/>
                    </a:ext>
                  </a:extLst>
                </p:cNvPr>
                <p:cNvSpPr txBox="1"/>
                <p:nvPr/>
              </p:nvSpPr>
              <p:spPr>
                <a:xfrm>
                  <a:off x="3517651" y="3257451"/>
                  <a:ext cx="40908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30%</a:t>
                  </a:r>
                </a:p>
              </p:txBody>
            </p:sp>
          </p:grpSp>
        </p:grpSp>
        <p:grpSp>
          <p:nvGrpSpPr>
            <p:cNvPr id="26" name="그룹 25">
              <a:extLst>
                <a:ext uri="{FF2B5EF4-FFF2-40B4-BE49-F238E27FC236}">
                  <a16:creationId xmlns="" xmlns:a16="http://schemas.microsoft.com/office/drawing/2014/main" id="{342DED9F-5691-4F43-BC23-4EBA07BA4F6B}"/>
                </a:ext>
              </a:extLst>
            </p:cNvPr>
            <p:cNvGrpSpPr/>
            <p:nvPr/>
          </p:nvGrpSpPr>
          <p:grpSpPr>
            <a:xfrm>
              <a:off x="6331669" y="1916354"/>
              <a:ext cx="1050289" cy="1571929"/>
              <a:chOff x="6331669" y="1916354"/>
              <a:chExt cx="1050289" cy="1571929"/>
            </a:xfrm>
          </p:grpSpPr>
          <p:grpSp>
            <p:nvGrpSpPr>
              <p:cNvPr id="97" name="그룹 96">
                <a:extLst>
                  <a:ext uri="{FF2B5EF4-FFF2-40B4-BE49-F238E27FC236}">
                    <a16:creationId xmlns="" xmlns:a16="http://schemas.microsoft.com/office/drawing/2014/main" id="{602ED11E-0AEF-48A1-8462-6102F17934B6}"/>
                  </a:ext>
                </a:extLst>
              </p:cNvPr>
              <p:cNvGrpSpPr/>
              <p:nvPr/>
            </p:nvGrpSpPr>
            <p:grpSpPr>
              <a:xfrm>
                <a:off x="6331669" y="1916354"/>
                <a:ext cx="1050289" cy="461985"/>
                <a:chOff x="3196456" y="1916354"/>
                <a:chExt cx="1050289" cy="461985"/>
              </a:xfrm>
            </p:grpSpPr>
            <p:sp>
              <p:nvSpPr>
                <p:cNvPr id="98" name="TextBox 97">
                  <a:extLst>
                    <a:ext uri="{FF2B5EF4-FFF2-40B4-BE49-F238E27FC236}">
                      <a16:creationId xmlns="" xmlns:a16="http://schemas.microsoft.com/office/drawing/2014/main" id="{7D8B198D-5437-495A-AF0F-04475AE63183}"/>
                    </a:ext>
                  </a:extLst>
                </p:cNvPr>
                <p:cNvSpPr txBox="1"/>
                <p:nvPr/>
              </p:nvSpPr>
              <p:spPr>
                <a:xfrm>
                  <a:off x="3381764" y="1916354"/>
                  <a:ext cx="679673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200" b="1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2023</a:t>
                  </a:r>
                  <a:r>
                    <a:rPr kumimoji="0" lang="ko-KR" altLang="en-US" sz="1200" b="1" spc="-14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="" xmlns:a16="http://schemas.microsoft.com/office/drawing/2014/main" id="{59A99DDC-B881-4CDA-B012-AD6EF97EFCBD}"/>
                    </a:ext>
                  </a:extLst>
                </p:cNvPr>
                <p:cNvSpPr txBox="1"/>
                <p:nvPr/>
              </p:nvSpPr>
              <p:spPr>
                <a:xfrm>
                  <a:off x="3196456" y="2132118"/>
                  <a:ext cx="1050289" cy="24622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(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개발종료 후 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3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)</a:t>
                  </a:r>
                </a:p>
              </p:txBody>
            </p:sp>
          </p:grpSp>
          <p:grpSp>
            <p:nvGrpSpPr>
              <p:cNvPr id="128" name="그룹 127">
                <a:extLst>
                  <a:ext uri="{FF2B5EF4-FFF2-40B4-BE49-F238E27FC236}">
                    <a16:creationId xmlns="" xmlns:a16="http://schemas.microsoft.com/office/drawing/2014/main" id="{5F9A8817-6F8C-4E4E-B061-36F818D2275A}"/>
                  </a:ext>
                </a:extLst>
              </p:cNvPr>
              <p:cNvGrpSpPr/>
              <p:nvPr/>
            </p:nvGrpSpPr>
            <p:grpSpPr>
              <a:xfrm>
                <a:off x="6623416" y="2450125"/>
                <a:ext cx="466795" cy="1038158"/>
                <a:chOff x="3488797" y="2450125"/>
                <a:chExt cx="466795" cy="1038158"/>
              </a:xfrm>
            </p:grpSpPr>
            <p:sp>
              <p:nvSpPr>
                <p:cNvPr id="129" name="TextBox 128">
                  <a:extLst>
                    <a:ext uri="{FF2B5EF4-FFF2-40B4-BE49-F238E27FC236}">
                      <a16:creationId xmlns="" xmlns:a16="http://schemas.microsoft.com/office/drawing/2014/main" id="{8C91C940-E188-4B30-A852-431A99607F28}"/>
                    </a:ext>
                  </a:extLst>
                </p:cNvPr>
                <p:cNvSpPr txBox="1"/>
                <p:nvPr/>
              </p:nvSpPr>
              <p:spPr>
                <a:xfrm>
                  <a:off x="3488797" y="2450125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4,500</a:t>
                  </a: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="" xmlns:a16="http://schemas.microsoft.com/office/drawing/2014/main" id="{4E8C2DAD-F42E-4CEA-BE28-BF39DD4A72B1}"/>
                    </a:ext>
                  </a:extLst>
                </p:cNvPr>
                <p:cNvSpPr txBox="1"/>
                <p:nvPr/>
              </p:nvSpPr>
              <p:spPr>
                <a:xfrm>
                  <a:off x="3488797" y="2789399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1,500</a:t>
                  </a: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="" xmlns:a16="http://schemas.microsoft.com/office/drawing/2014/main" id="{622EAD5F-846D-4D53-9D77-E010363914C4}"/>
                    </a:ext>
                  </a:extLst>
                </p:cNvPr>
                <p:cNvSpPr txBox="1"/>
                <p:nvPr/>
              </p:nvSpPr>
              <p:spPr>
                <a:xfrm>
                  <a:off x="3517651" y="3257451"/>
                  <a:ext cx="40908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30%</a:t>
                  </a:r>
                </a:p>
              </p:txBody>
            </p:sp>
          </p:grpSp>
        </p:grpSp>
        <p:grpSp>
          <p:nvGrpSpPr>
            <p:cNvPr id="25" name="그룹 24">
              <a:extLst>
                <a:ext uri="{FF2B5EF4-FFF2-40B4-BE49-F238E27FC236}">
                  <a16:creationId xmlns="" xmlns:a16="http://schemas.microsoft.com/office/drawing/2014/main" id="{4AA97C3C-5584-44BD-AF7E-F59196F398CB}"/>
                </a:ext>
              </a:extLst>
            </p:cNvPr>
            <p:cNvGrpSpPr/>
            <p:nvPr/>
          </p:nvGrpSpPr>
          <p:grpSpPr>
            <a:xfrm>
              <a:off x="7376542" y="1916354"/>
              <a:ext cx="1050289" cy="1571929"/>
              <a:chOff x="7376542" y="1916354"/>
              <a:chExt cx="1050289" cy="1571929"/>
            </a:xfrm>
          </p:grpSpPr>
          <p:grpSp>
            <p:nvGrpSpPr>
              <p:cNvPr id="105" name="그룹 104">
                <a:extLst>
                  <a:ext uri="{FF2B5EF4-FFF2-40B4-BE49-F238E27FC236}">
                    <a16:creationId xmlns="" xmlns:a16="http://schemas.microsoft.com/office/drawing/2014/main" id="{D58F1DCB-F50C-4B27-9636-0141558935EE}"/>
                  </a:ext>
                </a:extLst>
              </p:cNvPr>
              <p:cNvGrpSpPr/>
              <p:nvPr/>
            </p:nvGrpSpPr>
            <p:grpSpPr>
              <a:xfrm>
                <a:off x="7376542" y="1916354"/>
                <a:ext cx="1050289" cy="461985"/>
                <a:chOff x="3196456" y="1916354"/>
                <a:chExt cx="1050289" cy="461985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="" xmlns:a16="http://schemas.microsoft.com/office/drawing/2014/main" id="{E5FC90A3-E784-41CE-B4B6-1B62F1DE612E}"/>
                    </a:ext>
                  </a:extLst>
                </p:cNvPr>
                <p:cNvSpPr txBox="1"/>
                <p:nvPr/>
              </p:nvSpPr>
              <p:spPr>
                <a:xfrm>
                  <a:off x="3381764" y="1916354"/>
                  <a:ext cx="679673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200" b="1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2024</a:t>
                  </a:r>
                  <a:r>
                    <a:rPr kumimoji="0" lang="ko-KR" altLang="en-US" sz="1200" b="1" spc="-14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="" xmlns:a16="http://schemas.microsoft.com/office/drawing/2014/main" id="{5FB97851-F99A-449B-9726-1BD2C0FBFAA5}"/>
                    </a:ext>
                  </a:extLst>
                </p:cNvPr>
                <p:cNvSpPr txBox="1"/>
                <p:nvPr/>
              </p:nvSpPr>
              <p:spPr>
                <a:xfrm>
                  <a:off x="3196456" y="2132118"/>
                  <a:ext cx="1050289" cy="24622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(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개발종료 후 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4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)</a:t>
                  </a:r>
                </a:p>
              </p:txBody>
            </p:sp>
          </p:grpSp>
          <p:grpSp>
            <p:nvGrpSpPr>
              <p:cNvPr id="137" name="그룹 136">
                <a:extLst>
                  <a:ext uri="{FF2B5EF4-FFF2-40B4-BE49-F238E27FC236}">
                    <a16:creationId xmlns="" xmlns:a16="http://schemas.microsoft.com/office/drawing/2014/main" id="{E0334FBB-2ADB-4416-9A09-6B64EF027DF4}"/>
                  </a:ext>
                </a:extLst>
              </p:cNvPr>
              <p:cNvGrpSpPr/>
              <p:nvPr/>
            </p:nvGrpSpPr>
            <p:grpSpPr>
              <a:xfrm>
                <a:off x="7668289" y="2450125"/>
                <a:ext cx="466795" cy="1038158"/>
                <a:chOff x="3488797" y="2450125"/>
                <a:chExt cx="466795" cy="1038158"/>
              </a:xfrm>
            </p:grpSpPr>
            <p:sp>
              <p:nvSpPr>
                <p:cNvPr id="138" name="TextBox 137">
                  <a:extLst>
                    <a:ext uri="{FF2B5EF4-FFF2-40B4-BE49-F238E27FC236}">
                      <a16:creationId xmlns="" xmlns:a16="http://schemas.microsoft.com/office/drawing/2014/main" id="{78790F7E-57AE-444B-A279-5AACEF2FFF61}"/>
                    </a:ext>
                  </a:extLst>
                </p:cNvPr>
                <p:cNvSpPr txBox="1"/>
                <p:nvPr/>
              </p:nvSpPr>
              <p:spPr>
                <a:xfrm>
                  <a:off x="3488797" y="2450125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6,000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="" xmlns:a16="http://schemas.microsoft.com/office/drawing/2014/main" id="{D33AB141-1FD9-46E4-B855-9555D4B61E2A}"/>
                    </a:ext>
                  </a:extLst>
                </p:cNvPr>
                <p:cNvSpPr txBox="1"/>
                <p:nvPr/>
              </p:nvSpPr>
              <p:spPr>
                <a:xfrm>
                  <a:off x="3488797" y="2789399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2,000</a:t>
                  </a: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="" xmlns:a16="http://schemas.microsoft.com/office/drawing/2014/main" id="{329C54A1-9E68-4000-A919-7BB7B0CB7117}"/>
                    </a:ext>
                  </a:extLst>
                </p:cNvPr>
                <p:cNvSpPr txBox="1"/>
                <p:nvPr/>
              </p:nvSpPr>
              <p:spPr>
                <a:xfrm>
                  <a:off x="3517651" y="3257451"/>
                  <a:ext cx="40908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30%</a:t>
                  </a:r>
                </a:p>
              </p:txBody>
            </p:sp>
          </p:grpSp>
        </p:grpSp>
        <p:grpSp>
          <p:nvGrpSpPr>
            <p:cNvPr id="22" name="그룹 21">
              <a:extLst>
                <a:ext uri="{FF2B5EF4-FFF2-40B4-BE49-F238E27FC236}">
                  <a16:creationId xmlns="" xmlns:a16="http://schemas.microsoft.com/office/drawing/2014/main" id="{321643CC-2A33-4FBC-A1B8-C651F846A433}"/>
                </a:ext>
              </a:extLst>
            </p:cNvPr>
            <p:cNvGrpSpPr/>
            <p:nvPr/>
          </p:nvGrpSpPr>
          <p:grpSpPr>
            <a:xfrm>
              <a:off x="8421415" y="1916354"/>
              <a:ext cx="1050289" cy="1571929"/>
              <a:chOff x="8421415" y="1916354"/>
              <a:chExt cx="1050289" cy="1571929"/>
            </a:xfrm>
          </p:grpSpPr>
          <p:grpSp>
            <p:nvGrpSpPr>
              <p:cNvPr id="108" name="그룹 107">
                <a:extLst>
                  <a:ext uri="{FF2B5EF4-FFF2-40B4-BE49-F238E27FC236}">
                    <a16:creationId xmlns="" xmlns:a16="http://schemas.microsoft.com/office/drawing/2014/main" id="{7B1F630D-75AA-47CF-AF2E-E3FC3D7E856F}"/>
                  </a:ext>
                </a:extLst>
              </p:cNvPr>
              <p:cNvGrpSpPr/>
              <p:nvPr/>
            </p:nvGrpSpPr>
            <p:grpSpPr>
              <a:xfrm>
                <a:off x="8421415" y="1916354"/>
                <a:ext cx="1050289" cy="461985"/>
                <a:chOff x="3196456" y="1916354"/>
                <a:chExt cx="1050289" cy="461985"/>
              </a:xfrm>
            </p:grpSpPr>
            <p:sp>
              <p:nvSpPr>
                <p:cNvPr id="109" name="TextBox 108">
                  <a:extLst>
                    <a:ext uri="{FF2B5EF4-FFF2-40B4-BE49-F238E27FC236}">
                      <a16:creationId xmlns="" xmlns:a16="http://schemas.microsoft.com/office/drawing/2014/main" id="{3D58DEE5-F67B-44EA-90C2-E3A84F82D30C}"/>
                    </a:ext>
                  </a:extLst>
                </p:cNvPr>
                <p:cNvSpPr txBox="1"/>
                <p:nvPr/>
              </p:nvSpPr>
              <p:spPr>
                <a:xfrm>
                  <a:off x="3381764" y="1916354"/>
                  <a:ext cx="679673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200" b="1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2025</a:t>
                  </a:r>
                  <a:r>
                    <a:rPr kumimoji="0" lang="ko-KR" altLang="en-US" sz="1200" b="1" spc="-14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="" xmlns:a16="http://schemas.microsoft.com/office/drawing/2014/main" id="{559C34C2-1656-4D05-8249-D5B5EA4C7D74}"/>
                    </a:ext>
                  </a:extLst>
                </p:cNvPr>
                <p:cNvSpPr txBox="1"/>
                <p:nvPr/>
              </p:nvSpPr>
              <p:spPr>
                <a:xfrm>
                  <a:off x="3196456" y="2132118"/>
                  <a:ext cx="1050289" cy="24622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(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개발종료 후 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5</a:t>
                  </a:r>
                  <a:r>
                    <a:rPr kumimoji="0" lang="ko-KR" altLang="en-US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년</a:t>
                  </a:r>
                  <a:r>
                    <a:rPr kumimoji="0" lang="en-US" altLang="ko-KR" sz="1000" spc="-100">
                      <a:ln w="3175">
                        <a:solidFill>
                          <a:srgbClr val="064B5D">
                            <a:alpha val="10000"/>
                          </a:srgbClr>
                        </a:solidFill>
                      </a:ln>
                      <a:solidFill>
                        <a:srgbClr val="064B5D"/>
                      </a:solidFill>
                      <a:effectLst/>
                      <a:latin typeface="맑은 고딕"/>
                      <a:ea typeface="맑은 고딕"/>
                    </a:rPr>
                    <a:t>)</a:t>
                  </a:r>
                </a:p>
              </p:txBody>
            </p:sp>
          </p:grpSp>
          <p:grpSp>
            <p:nvGrpSpPr>
              <p:cNvPr id="142" name="그룹 141">
                <a:extLst>
                  <a:ext uri="{FF2B5EF4-FFF2-40B4-BE49-F238E27FC236}">
                    <a16:creationId xmlns="" xmlns:a16="http://schemas.microsoft.com/office/drawing/2014/main" id="{D43204F3-5B2F-4C9C-98AB-7E67A736E39A}"/>
                  </a:ext>
                </a:extLst>
              </p:cNvPr>
              <p:cNvGrpSpPr/>
              <p:nvPr/>
            </p:nvGrpSpPr>
            <p:grpSpPr>
              <a:xfrm>
                <a:off x="8713162" y="2450125"/>
                <a:ext cx="466795" cy="1038158"/>
                <a:chOff x="3488797" y="2450125"/>
                <a:chExt cx="466795" cy="1038158"/>
              </a:xfrm>
            </p:grpSpPr>
            <p:sp>
              <p:nvSpPr>
                <p:cNvPr id="143" name="TextBox 142">
                  <a:extLst>
                    <a:ext uri="{FF2B5EF4-FFF2-40B4-BE49-F238E27FC236}">
                      <a16:creationId xmlns="" xmlns:a16="http://schemas.microsoft.com/office/drawing/2014/main" id="{4FFA0A93-F839-4CD7-93AE-3002702550D1}"/>
                    </a:ext>
                  </a:extLst>
                </p:cNvPr>
                <p:cNvSpPr txBox="1"/>
                <p:nvPr/>
              </p:nvSpPr>
              <p:spPr>
                <a:xfrm>
                  <a:off x="3488797" y="2450125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8,000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="" xmlns:a16="http://schemas.microsoft.com/office/drawing/2014/main" id="{7A2D4BFF-CE62-48F4-AE3A-A938A55E9A52}"/>
                    </a:ext>
                  </a:extLst>
                </p:cNvPr>
                <p:cNvSpPr txBox="1"/>
                <p:nvPr/>
              </p:nvSpPr>
              <p:spPr>
                <a:xfrm>
                  <a:off x="3488797" y="2789399"/>
                  <a:ext cx="466795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2,000</a:t>
                  </a:r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="" xmlns:a16="http://schemas.microsoft.com/office/drawing/2014/main" id="{183B4C97-F5DE-4E1B-A960-3162A1344FF4}"/>
                    </a:ext>
                  </a:extLst>
                </p:cNvPr>
                <p:cNvSpPr txBox="1"/>
                <p:nvPr/>
              </p:nvSpPr>
              <p:spPr>
                <a:xfrm>
                  <a:off x="3517651" y="3257451"/>
                  <a:ext cx="409086" cy="2308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lv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900">
                      <a:ln w="3175">
                        <a:solidFill>
                          <a:schemeClr val="tx1">
                            <a:lumMod val="95000"/>
                            <a:lumOff val="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맑은 고딕"/>
                      <a:ea typeface="맑은 고딕"/>
                    </a:rPr>
                    <a:t>20%</a:t>
                  </a:r>
                </a:p>
              </p:txBody>
            </p:sp>
          </p:grpSp>
        </p:grpSp>
        <p:sp>
          <p:nvSpPr>
            <p:cNvPr id="237" name="사각형: 둥근 모서리 236">
              <a:extLst>
                <a:ext uri="{FF2B5EF4-FFF2-40B4-BE49-F238E27FC236}">
                  <a16:creationId xmlns="" xmlns:a16="http://schemas.microsoft.com/office/drawing/2014/main" id="{EDD15308-3192-4E04-A59F-3AFCC4BC674E}"/>
                </a:ext>
              </a:extLst>
            </p:cNvPr>
            <p:cNvSpPr/>
            <p:nvPr/>
          </p:nvSpPr>
          <p:spPr>
            <a:xfrm>
              <a:off x="493364" y="4016345"/>
              <a:ext cx="442565" cy="261938"/>
            </a:xfrm>
            <a:prstGeom prst="roundRect">
              <a:avLst>
                <a:gd name="adj" fmla="val 50000"/>
              </a:avLst>
            </a:prstGeom>
            <a:solidFill>
              <a:srgbClr val="064B5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1" name="타원 160">
              <a:extLst>
                <a:ext uri="{FF2B5EF4-FFF2-40B4-BE49-F238E27FC236}">
                  <a16:creationId xmlns="" xmlns:a16="http://schemas.microsoft.com/office/drawing/2014/main" id="{95E077EB-193C-4560-BCD3-9F6CD54A66BF}"/>
                </a:ext>
              </a:extLst>
            </p:cNvPr>
            <p:cNvSpPr/>
            <p:nvPr/>
          </p:nvSpPr>
          <p:spPr>
            <a:xfrm>
              <a:off x="695116" y="4021315"/>
              <a:ext cx="255381" cy="255382"/>
            </a:xfrm>
            <a:prstGeom prst="ellipse">
              <a:avLst/>
            </a:pr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400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="" xmlns:a16="http://schemas.microsoft.com/office/drawing/2014/main" id="{15210FF4-7020-4E6B-A106-6DA4DA242219}"/>
                </a:ext>
              </a:extLst>
            </p:cNvPr>
            <p:cNvSpPr txBox="1"/>
            <p:nvPr/>
          </p:nvSpPr>
          <p:spPr>
            <a:xfrm>
              <a:off x="643037" y="4068755"/>
              <a:ext cx="349523" cy="14358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맑은 고딕"/>
                  <a:ea typeface="맑은 고딕"/>
                </a:rPr>
                <a:t>1</a:t>
              </a:r>
              <a:endParaRPr kumimoji="0" lang="ko-KR" altLang="en-US" sz="1400" b="1" spc="-14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175" name="Freeform 5">
              <a:extLst>
                <a:ext uri="{FF2B5EF4-FFF2-40B4-BE49-F238E27FC236}">
                  <a16:creationId xmlns="" xmlns:a16="http://schemas.microsoft.com/office/drawing/2014/main" id="{E8BC5E77-40BF-455A-8180-B82BA446D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102" y="4085000"/>
              <a:ext cx="121201" cy="101564"/>
            </a:xfrm>
            <a:custGeom>
              <a:avLst/>
              <a:gdLst>
                <a:gd name="T0" fmla="*/ 307 w 315"/>
                <a:gd name="T1" fmla="*/ 0 h 304"/>
                <a:gd name="T2" fmla="*/ 315 w 315"/>
                <a:gd name="T3" fmla="*/ 12 h 304"/>
                <a:gd name="T4" fmla="*/ 207 w 315"/>
                <a:gd name="T5" fmla="*/ 126 h 304"/>
                <a:gd name="T6" fmla="*/ 116 w 315"/>
                <a:gd name="T7" fmla="*/ 271 h 304"/>
                <a:gd name="T8" fmla="*/ 99 w 315"/>
                <a:gd name="T9" fmla="*/ 282 h 304"/>
                <a:gd name="T10" fmla="*/ 71 w 315"/>
                <a:gd name="T11" fmla="*/ 304 h 304"/>
                <a:gd name="T12" fmla="*/ 58 w 315"/>
                <a:gd name="T13" fmla="*/ 269 h 304"/>
                <a:gd name="T14" fmla="*/ 51 w 315"/>
                <a:gd name="T15" fmla="*/ 254 h 304"/>
                <a:gd name="T16" fmla="*/ 26 w 315"/>
                <a:gd name="T17" fmla="*/ 206 h 304"/>
                <a:gd name="T18" fmla="*/ 0 w 315"/>
                <a:gd name="T19" fmla="*/ 185 h 304"/>
                <a:gd name="T20" fmla="*/ 45 w 315"/>
                <a:gd name="T21" fmla="*/ 159 h 304"/>
                <a:gd name="T22" fmla="*/ 84 w 315"/>
                <a:gd name="T23" fmla="*/ 207 h 304"/>
                <a:gd name="T24" fmla="*/ 91 w 315"/>
                <a:gd name="T25" fmla="*/ 224 h 304"/>
                <a:gd name="T26" fmla="*/ 189 w 315"/>
                <a:gd name="T27" fmla="*/ 96 h 304"/>
                <a:gd name="T28" fmla="*/ 307 w 315"/>
                <a:gd name="T2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5" h="304">
                  <a:moveTo>
                    <a:pt x="307" y="0"/>
                  </a:moveTo>
                  <a:cubicBezTo>
                    <a:pt x="315" y="12"/>
                    <a:pt x="315" y="12"/>
                    <a:pt x="315" y="12"/>
                  </a:cubicBezTo>
                  <a:cubicBezTo>
                    <a:pt x="283" y="36"/>
                    <a:pt x="247" y="75"/>
                    <a:pt x="207" y="126"/>
                  </a:cubicBezTo>
                  <a:cubicBezTo>
                    <a:pt x="167" y="178"/>
                    <a:pt x="137" y="226"/>
                    <a:pt x="116" y="271"/>
                  </a:cubicBezTo>
                  <a:cubicBezTo>
                    <a:pt x="99" y="282"/>
                    <a:pt x="99" y="282"/>
                    <a:pt x="99" y="282"/>
                  </a:cubicBezTo>
                  <a:cubicBezTo>
                    <a:pt x="85" y="292"/>
                    <a:pt x="76" y="300"/>
                    <a:pt x="71" y="304"/>
                  </a:cubicBezTo>
                  <a:cubicBezTo>
                    <a:pt x="69" y="297"/>
                    <a:pt x="64" y="285"/>
                    <a:pt x="58" y="269"/>
                  </a:cubicBezTo>
                  <a:cubicBezTo>
                    <a:pt x="51" y="254"/>
                    <a:pt x="51" y="254"/>
                    <a:pt x="51" y="254"/>
                  </a:cubicBezTo>
                  <a:cubicBezTo>
                    <a:pt x="42" y="232"/>
                    <a:pt x="34" y="216"/>
                    <a:pt x="26" y="206"/>
                  </a:cubicBezTo>
                  <a:cubicBezTo>
                    <a:pt x="18" y="196"/>
                    <a:pt x="9" y="189"/>
                    <a:pt x="0" y="185"/>
                  </a:cubicBezTo>
                  <a:cubicBezTo>
                    <a:pt x="16" y="168"/>
                    <a:pt x="31" y="159"/>
                    <a:pt x="45" y="159"/>
                  </a:cubicBezTo>
                  <a:cubicBezTo>
                    <a:pt x="56" y="159"/>
                    <a:pt x="69" y="175"/>
                    <a:pt x="84" y="207"/>
                  </a:cubicBezTo>
                  <a:cubicBezTo>
                    <a:pt x="91" y="224"/>
                    <a:pt x="91" y="224"/>
                    <a:pt x="91" y="224"/>
                  </a:cubicBezTo>
                  <a:cubicBezTo>
                    <a:pt x="116" y="180"/>
                    <a:pt x="149" y="137"/>
                    <a:pt x="189" y="96"/>
                  </a:cubicBezTo>
                  <a:cubicBezTo>
                    <a:pt x="230" y="54"/>
                    <a:pt x="269" y="22"/>
                    <a:pt x="307" y="0"/>
                  </a:cubicBezTo>
                  <a:close/>
                </a:path>
              </a:pathLst>
            </a:cu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>
                <a:latin typeface="+mn-ea"/>
              </a:endParaRPr>
            </a:p>
          </p:txBody>
        </p:sp>
        <p:sp>
          <p:nvSpPr>
            <p:cNvPr id="178" name="Freeform 5">
              <a:extLst>
                <a:ext uri="{FF2B5EF4-FFF2-40B4-BE49-F238E27FC236}">
                  <a16:creationId xmlns="" xmlns:a16="http://schemas.microsoft.com/office/drawing/2014/main" id="{A100E5EF-9B59-48E1-89D7-6B826DE01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102" y="4876555"/>
              <a:ext cx="121201" cy="101564"/>
            </a:xfrm>
            <a:custGeom>
              <a:avLst/>
              <a:gdLst>
                <a:gd name="T0" fmla="*/ 307 w 315"/>
                <a:gd name="T1" fmla="*/ 0 h 304"/>
                <a:gd name="T2" fmla="*/ 315 w 315"/>
                <a:gd name="T3" fmla="*/ 12 h 304"/>
                <a:gd name="T4" fmla="*/ 207 w 315"/>
                <a:gd name="T5" fmla="*/ 126 h 304"/>
                <a:gd name="T6" fmla="*/ 116 w 315"/>
                <a:gd name="T7" fmla="*/ 271 h 304"/>
                <a:gd name="T8" fmla="*/ 99 w 315"/>
                <a:gd name="T9" fmla="*/ 282 h 304"/>
                <a:gd name="T10" fmla="*/ 71 w 315"/>
                <a:gd name="T11" fmla="*/ 304 h 304"/>
                <a:gd name="T12" fmla="*/ 58 w 315"/>
                <a:gd name="T13" fmla="*/ 269 h 304"/>
                <a:gd name="T14" fmla="*/ 51 w 315"/>
                <a:gd name="T15" fmla="*/ 254 h 304"/>
                <a:gd name="T16" fmla="*/ 26 w 315"/>
                <a:gd name="T17" fmla="*/ 206 h 304"/>
                <a:gd name="T18" fmla="*/ 0 w 315"/>
                <a:gd name="T19" fmla="*/ 185 h 304"/>
                <a:gd name="T20" fmla="*/ 45 w 315"/>
                <a:gd name="T21" fmla="*/ 159 h 304"/>
                <a:gd name="T22" fmla="*/ 84 w 315"/>
                <a:gd name="T23" fmla="*/ 207 h 304"/>
                <a:gd name="T24" fmla="*/ 91 w 315"/>
                <a:gd name="T25" fmla="*/ 224 h 304"/>
                <a:gd name="T26" fmla="*/ 189 w 315"/>
                <a:gd name="T27" fmla="*/ 96 h 304"/>
                <a:gd name="T28" fmla="*/ 307 w 315"/>
                <a:gd name="T2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5" h="304">
                  <a:moveTo>
                    <a:pt x="307" y="0"/>
                  </a:moveTo>
                  <a:cubicBezTo>
                    <a:pt x="315" y="12"/>
                    <a:pt x="315" y="12"/>
                    <a:pt x="315" y="12"/>
                  </a:cubicBezTo>
                  <a:cubicBezTo>
                    <a:pt x="283" y="36"/>
                    <a:pt x="247" y="75"/>
                    <a:pt x="207" y="126"/>
                  </a:cubicBezTo>
                  <a:cubicBezTo>
                    <a:pt x="167" y="178"/>
                    <a:pt x="137" y="226"/>
                    <a:pt x="116" y="271"/>
                  </a:cubicBezTo>
                  <a:cubicBezTo>
                    <a:pt x="99" y="282"/>
                    <a:pt x="99" y="282"/>
                    <a:pt x="99" y="282"/>
                  </a:cubicBezTo>
                  <a:cubicBezTo>
                    <a:pt x="85" y="292"/>
                    <a:pt x="76" y="300"/>
                    <a:pt x="71" y="304"/>
                  </a:cubicBezTo>
                  <a:cubicBezTo>
                    <a:pt x="69" y="297"/>
                    <a:pt x="64" y="285"/>
                    <a:pt x="58" y="269"/>
                  </a:cubicBezTo>
                  <a:cubicBezTo>
                    <a:pt x="51" y="254"/>
                    <a:pt x="51" y="254"/>
                    <a:pt x="51" y="254"/>
                  </a:cubicBezTo>
                  <a:cubicBezTo>
                    <a:pt x="42" y="232"/>
                    <a:pt x="34" y="216"/>
                    <a:pt x="26" y="206"/>
                  </a:cubicBezTo>
                  <a:cubicBezTo>
                    <a:pt x="18" y="196"/>
                    <a:pt x="9" y="189"/>
                    <a:pt x="0" y="185"/>
                  </a:cubicBezTo>
                  <a:cubicBezTo>
                    <a:pt x="16" y="168"/>
                    <a:pt x="31" y="159"/>
                    <a:pt x="45" y="159"/>
                  </a:cubicBezTo>
                  <a:cubicBezTo>
                    <a:pt x="56" y="159"/>
                    <a:pt x="69" y="175"/>
                    <a:pt x="84" y="207"/>
                  </a:cubicBezTo>
                  <a:cubicBezTo>
                    <a:pt x="91" y="224"/>
                    <a:pt x="91" y="224"/>
                    <a:pt x="91" y="224"/>
                  </a:cubicBezTo>
                  <a:cubicBezTo>
                    <a:pt x="116" y="180"/>
                    <a:pt x="149" y="137"/>
                    <a:pt x="189" y="96"/>
                  </a:cubicBezTo>
                  <a:cubicBezTo>
                    <a:pt x="230" y="54"/>
                    <a:pt x="269" y="22"/>
                    <a:pt x="307" y="0"/>
                  </a:cubicBezTo>
                  <a:close/>
                </a:path>
              </a:pathLst>
            </a:custGeom>
            <a:solidFill>
              <a:srgbClr val="0A7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>
                <a:latin typeface="+mn-ea"/>
              </a:endParaRPr>
            </a:p>
          </p:txBody>
        </p:sp>
        <p:sp>
          <p:nvSpPr>
            <p:cNvPr id="185" name="Freeform 5">
              <a:extLst>
                <a:ext uri="{FF2B5EF4-FFF2-40B4-BE49-F238E27FC236}">
                  <a16:creationId xmlns="" xmlns:a16="http://schemas.microsoft.com/office/drawing/2014/main" id="{5C78E61A-6778-42CC-881A-5FABAE4BE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102" y="5335953"/>
              <a:ext cx="121201" cy="101564"/>
            </a:xfrm>
            <a:custGeom>
              <a:avLst/>
              <a:gdLst>
                <a:gd name="T0" fmla="*/ 307 w 315"/>
                <a:gd name="T1" fmla="*/ 0 h 304"/>
                <a:gd name="T2" fmla="*/ 315 w 315"/>
                <a:gd name="T3" fmla="*/ 12 h 304"/>
                <a:gd name="T4" fmla="*/ 207 w 315"/>
                <a:gd name="T5" fmla="*/ 126 h 304"/>
                <a:gd name="T6" fmla="*/ 116 w 315"/>
                <a:gd name="T7" fmla="*/ 271 h 304"/>
                <a:gd name="T8" fmla="*/ 99 w 315"/>
                <a:gd name="T9" fmla="*/ 282 h 304"/>
                <a:gd name="T10" fmla="*/ 71 w 315"/>
                <a:gd name="T11" fmla="*/ 304 h 304"/>
                <a:gd name="T12" fmla="*/ 58 w 315"/>
                <a:gd name="T13" fmla="*/ 269 h 304"/>
                <a:gd name="T14" fmla="*/ 51 w 315"/>
                <a:gd name="T15" fmla="*/ 254 h 304"/>
                <a:gd name="T16" fmla="*/ 26 w 315"/>
                <a:gd name="T17" fmla="*/ 206 h 304"/>
                <a:gd name="T18" fmla="*/ 0 w 315"/>
                <a:gd name="T19" fmla="*/ 185 h 304"/>
                <a:gd name="T20" fmla="*/ 45 w 315"/>
                <a:gd name="T21" fmla="*/ 159 h 304"/>
                <a:gd name="T22" fmla="*/ 84 w 315"/>
                <a:gd name="T23" fmla="*/ 207 h 304"/>
                <a:gd name="T24" fmla="*/ 91 w 315"/>
                <a:gd name="T25" fmla="*/ 224 h 304"/>
                <a:gd name="T26" fmla="*/ 189 w 315"/>
                <a:gd name="T27" fmla="*/ 96 h 304"/>
                <a:gd name="T28" fmla="*/ 307 w 315"/>
                <a:gd name="T2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5" h="304">
                  <a:moveTo>
                    <a:pt x="307" y="0"/>
                  </a:moveTo>
                  <a:cubicBezTo>
                    <a:pt x="315" y="12"/>
                    <a:pt x="315" y="12"/>
                    <a:pt x="315" y="12"/>
                  </a:cubicBezTo>
                  <a:cubicBezTo>
                    <a:pt x="283" y="36"/>
                    <a:pt x="247" y="75"/>
                    <a:pt x="207" y="126"/>
                  </a:cubicBezTo>
                  <a:cubicBezTo>
                    <a:pt x="167" y="178"/>
                    <a:pt x="137" y="226"/>
                    <a:pt x="116" y="271"/>
                  </a:cubicBezTo>
                  <a:cubicBezTo>
                    <a:pt x="99" y="282"/>
                    <a:pt x="99" y="282"/>
                    <a:pt x="99" y="282"/>
                  </a:cubicBezTo>
                  <a:cubicBezTo>
                    <a:pt x="85" y="292"/>
                    <a:pt x="76" y="300"/>
                    <a:pt x="71" y="304"/>
                  </a:cubicBezTo>
                  <a:cubicBezTo>
                    <a:pt x="69" y="297"/>
                    <a:pt x="64" y="285"/>
                    <a:pt x="58" y="269"/>
                  </a:cubicBezTo>
                  <a:cubicBezTo>
                    <a:pt x="51" y="254"/>
                    <a:pt x="51" y="254"/>
                    <a:pt x="51" y="254"/>
                  </a:cubicBezTo>
                  <a:cubicBezTo>
                    <a:pt x="42" y="232"/>
                    <a:pt x="34" y="216"/>
                    <a:pt x="26" y="206"/>
                  </a:cubicBezTo>
                  <a:cubicBezTo>
                    <a:pt x="18" y="196"/>
                    <a:pt x="9" y="189"/>
                    <a:pt x="0" y="185"/>
                  </a:cubicBezTo>
                  <a:cubicBezTo>
                    <a:pt x="16" y="168"/>
                    <a:pt x="31" y="159"/>
                    <a:pt x="45" y="159"/>
                  </a:cubicBezTo>
                  <a:cubicBezTo>
                    <a:pt x="56" y="159"/>
                    <a:pt x="69" y="175"/>
                    <a:pt x="84" y="207"/>
                  </a:cubicBezTo>
                  <a:cubicBezTo>
                    <a:pt x="91" y="224"/>
                    <a:pt x="91" y="224"/>
                    <a:pt x="91" y="224"/>
                  </a:cubicBezTo>
                  <a:cubicBezTo>
                    <a:pt x="116" y="180"/>
                    <a:pt x="149" y="137"/>
                    <a:pt x="189" y="96"/>
                  </a:cubicBezTo>
                  <a:cubicBezTo>
                    <a:pt x="230" y="54"/>
                    <a:pt x="269" y="22"/>
                    <a:pt x="307" y="0"/>
                  </a:cubicBezTo>
                  <a:close/>
                </a:path>
              </a:pathLst>
            </a:custGeom>
            <a:solidFill>
              <a:srgbClr val="0A7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>
                <a:latin typeface="+mn-ea"/>
              </a:endParaRPr>
            </a:p>
          </p:txBody>
        </p:sp>
        <p:cxnSp>
          <p:nvCxnSpPr>
            <p:cNvPr id="186" name="직선 연결선 185">
              <a:extLst>
                <a:ext uri="{FF2B5EF4-FFF2-40B4-BE49-F238E27FC236}">
                  <a16:creationId xmlns="" xmlns:a16="http://schemas.microsoft.com/office/drawing/2014/main" id="{39B8AF00-78F1-4C72-9653-5F6BC6D66986}"/>
                </a:ext>
              </a:extLst>
            </p:cNvPr>
            <p:cNvCxnSpPr>
              <a:cxnSpLocks/>
            </p:cNvCxnSpPr>
            <p:nvPr/>
          </p:nvCxnSpPr>
          <p:spPr>
            <a:xfrm>
              <a:off x="1384663" y="4509650"/>
              <a:ext cx="7968343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직사각형 244">
              <a:extLst>
                <a:ext uri="{FF2B5EF4-FFF2-40B4-BE49-F238E27FC236}">
                  <a16:creationId xmlns="" xmlns:a16="http://schemas.microsoft.com/office/drawing/2014/main" id="{8A1D898E-A5C1-4532-A4B8-17E12E928622}"/>
                </a:ext>
              </a:extLst>
            </p:cNvPr>
            <p:cNvSpPr/>
            <p:nvPr/>
          </p:nvSpPr>
          <p:spPr>
            <a:xfrm rot="18900000">
              <a:off x="1145211" y="4116733"/>
              <a:ext cx="45719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7" name="직선 연결선 186">
              <a:extLst>
                <a:ext uri="{FF2B5EF4-FFF2-40B4-BE49-F238E27FC236}">
                  <a16:creationId xmlns="" xmlns:a16="http://schemas.microsoft.com/office/drawing/2014/main" id="{2194294B-B5FD-478E-B83B-50C4BBB48064}"/>
                </a:ext>
              </a:extLst>
            </p:cNvPr>
            <p:cNvCxnSpPr>
              <a:cxnSpLocks/>
            </p:cNvCxnSpPr>
            <p:nvPr/>
          </p:nvCxnSpPr>
          <p:spPr>
            <a:xfrm>
              <a:off x="888036" y="4948373"/>
              <a:ext cx="3048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직사각형 187">
              <a:extLst>
                <a:ext uri="{FF2B5EF4-FFF2-40B4-BE49-F238E27FC236}">
                  <a16:creationId xmlns="" xmlns:a16="http://schemas.microsoft.com/office/drawing/2014/main" id="{17C412EE-23C2-4F68-912E-6775FF96B983}"/>
                </a:ext>
              </a:extLst>
            </p:cNvPr>
            <p:cNvSpPr/>
            <p:nvPr/>
          </p:nvSpPr>
          <p:spPr>
            <a:xfrm rot="18900000">
              <a:off x="1145211" y="4925514"/>
              <a:ext cx="45719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9" name="그룹 238">
              <a:extLst>
                <a:ext uri="{FF2B5EF4-FFF2-40B4-BE49-F238E27FC236}">
                  <a16:creationId xmlns="" xmlns:a16="http://schemas.microsoft.com/office/drawing/2014/main" id="{53827EAB-E35A-48EB-9C42-5CA60733DA17}"/>
                </a:ext>
              </a:extLst>
            </p:cNvPr>
            <p:cNvGrpSpPr/>
            <p:nvPr/>
          </p:nvGrpSpPr>
          <p:grpSpPr>
            <a:xfrm>
              <a:off x="493364" y="4762168"/>
              <a:ext cx="499196" cy="372411"/>
              <a:chOff x="421356" y="4712773"/>
              <a:chExt cx="499196" cy="372411"/>
            </a:xfrm>
          </p:grpSpPr>
          <p:sp>
            <p:nvSpPr>
              <p:cNvPr id="172" name="사각형: 둥근 모서리 171">
                <a:extLst>
                  <a:ext uri="{FF2B5EF4-FFF2-40B4-BE49-F238E27FC236}">
                    <a16:creationId xmlns="" xmlns:a16="http://schemas.microsoft.com/office/drawing/2014/main" id="{C287F0FB-A8E7-4762-82FB-C6292B0A3692}"/>
                  </a:ext>
                </a:extLst>
              </p:cNvPr>
              <p:cNvSpPr/>
              <p:nvPr/>
            </p:nvSpPr>
            <p:spPr>
              <a:xfrm>
                <a:off x="421356" y="4776787"/>
                <a:ext cx="442565" cy="261938"/>
              </a:xfrm>
              <a:prstGeom prst="roundRect">
                <a:avLst>
                  <a:gd name="adj" fmla="val 50000"/>
                </a:avLst>
              </a:prstGeom>
              <a:solidFill>
                <a:srgbClr val="064B5D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/>
              </a:p>
            </p:txBody>
          </p:sp>
          <p:grpSp>
            <p:nvGrpSpPr>
              <p:cNvPr id="163" name="그룹 162">
                <a:extLst>
                  <a:ext uri="{FF2B5EF4-FFF2-40B4-BE49-F238E27FC236}">
                    <a16:creationId xmlns="" xmlns:a16="http://schemas.microsoft.com/office/drawing/2014/main" id="{3917B91E-91E7-48BB-8229-F70FDDA6AF13}"/>
                  </a:ext>
                </a:extLst>
              </p:cNvPr>
              <p:cNvGrpSpPr/>
              <p:nvPr/>
            </p:nvGrpSpPr>
            <p:grpSpPr>
              <a:xfrm>
                <a:off x="571029" y="4712773"/>
                <a:ext cx="349523" cy="372411"/>
                <a:chOff x="3236491" y="2782135"/>
                <a:chExt cx="217026" cy="231238"/>
              </a:xfrm>
            </p:grpSpPr>
            <p:sp>
              <p:nvSpPr>
                <p:cNvPr id="166" name="타원 165">
                  <a:extLst>
                    <a:ext uri="{FF2B5EF4-FFF2-40B4-BE49-F238E27FC236}">
                      <a16:creationId xmlns="" xmlns:a16="http://schemas.microsoft.com/office/drawing/2014/main" id="{820F31A7-6DEA-47E0-A72B-9D1A46A3B3C7}"/>
                    </a:ext>
                  </a:extLst>
                </p:cNvPr>
                <p:cNvSpPr/>
                <p:nvPr/>
              </p:nvSpPr>
              <p:spPr>
                <a:xfrm>
                  <a:off x="3265720" y="2823721"/>
                  <a:ext cx="158571" cy="158572"/>
                </a:xfrm>
                <a:prstGeom prst="ellipse">
                  <a:avLst/>
                </a:prstGeom>
                <a:solidFill>
                  <a:srgbClr val="0A75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  <p:sp>
              <p:nvSpPr>
                <p:cNvPr id="169" name="TextBox 168">
                  <a:extLst>
                    <a:ext uri="{FF2B5EF4-FFF2-40B4-BE49-F238E27FC236}">
                      <a16:creationId xmlns="" xmlns:a16="http://schemas.microsoft.com/office/drawing/2014/main" id="{8A396500-6086-4341-9AFA-8CE9646782F4}"/>
                    </a:ext>
                  </a:extLst>
                </p:cNvPr>
                <p:cNvSpPr txBox="1"/>
                <p:nvPr/>
              </p:nvSpPr>
              <p:spPr>
                <a:xfrm>
                  <a:off x="3236491" y="2782135"/>
                  <a:ext cx="217026" cy="23123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400" b="1">
                      <a:ln w="3175"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chemeClr val="bg1"/>
                      </a:solidFill>
                      <a:effectLst/>
                      <a:latin typeface="맑은 고딕"/>
                      <a:ea typeface="맑은 고딕"/>
                    </a:rPr>
                    <a:t>2</a:t>
                  </a:r>
                  <a:endParaRPr kumimoji="0" lang="ko-KR" altLang="en-US" sz="1400" b="1" spc="-14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맑은 고딕"/>
                    <a:ea typeface="맑은 고딕"/>
                  </a:endParaRPr>
                </a:p>
              </p:txBody>
            </p:sp>
          </p:grpSp>
        </p:grpSp>
        <p:cxnSp>
          <p:nvCxnSpPr>
            <p:cNvPr id="190" name="직선 연결선 189">
              <a:extLst>
                <a:ext uri="{FF2B5EF4-FFF2-40B4-BE49-F238E27FC236}">
                  <a16:creationId xmlns="" xmlns:a16="http://schemas.microsoft.com/office/drawing/2014/main" id="{8F57B4C4-5772-4B5D-9953-6C674F07212D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9351"/>
              <a:ext cx="9051761" cy="0"/>
            </a:xfrm>
            <a:prstGeom prst="line">
              <a:avLst/>
            </a:prstGeom>
            <a:ln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그룹 234">
              <a:extLst>
                <a:ext uri="{FF2B5EF4-FFF2-40B4-BE49-F238E27FC236}">
                  <a16:creationId xmlns="" xmlns:a16="http://schemas.microsoft.com/office/drawing/2014/main" id="{486D1E7B-7C29-4E2F-93AF-DD62F2734ED8}"/>
                </a:ext>
              </a:extLst>
            </p:cNvPr>
            <p:cNvGrpSpPr/>
            <p:nvPr/>
          </p:nvGrpSpPr>
          <p:grpSpPr>
            <a:xfrm>
              <a:off x="3260255" y="2443032"/>
              <a:ext cx="243597" cy="239201"/>
              <a:chOff x="3220098" y="2443032"/>
              <a:chExt cx="243597" cy="239201"/>
            </a:xfrm>
          </p:grpSpPr>
          <p:sp>
            <p:nvSpPr>
              <p:cNvPr id="232" name="타원 231">
                <a:extLst>
                  <a:ext uri="{FF2B5EF4-FFF2-40B4-BE49-F238E27FC236}">
                    <a16:creationId xmlns="" xmlns:a16="http://schemas.microsoft.com/office/drawing/2014/main" id="{F9AF3F78-0BEE-43CF-B9D9-1E4AA6BB8414}"/>
                  </a:ext>
                </a:extLst>
              </p:cNvPr>
              <p:cNvSpPr/>
              <p:nvPr/>
            </p:nvSpPr>
            <p:spPr>
              <a:xfrm>
                <a:off x="3265720" y="2488599"/>
                <a:ext cx="158571" cy="158572"/>
              </a:xfrm>
              <a:prstGeom prst="ellipse">
                <a:avLst/>
              </a:pr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1CE2B3D9-87E7-4244-94B5-200369684E41}"/>
                  </a:ext>
                </a:extLst>
              </p:cNvPr>
              <p:cNvSpPr txBox="1"/>
              <p:nvPr/>
            </p:nvSpPr>
            <p:spPr>
              <a:xfrm>
                <a:off x="3220098" y="2443032"/>
                <a:ext cx="243597" cy="23920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100" b="1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맑은 고딕"/>
                    <a:ea typeface="맑은 고딕"/>
                  </a:rPr>
                  <a:t>1</a:t>
                </a:r>
                <a:endParaRPr kumimoji="0" lang="ko-KR" altLang="en-US" sz="1100" b="1" spc="-14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236" name="그룹 235">
              <a:extLst>
                <a:ext uri="{FF2B5EF4-FFF2-40B4-BE49-F238E27FC236}">
                  <a16:creationId xmlns="" xmlns:a16="http://schemas.microsoft.com/office/drawing/2014/main" id="{3FA6201E-055E-445E-B5FC-4C7BE7E9AF40}"/>
                </a:ext>
              </a:extLst>
            </p:cNvPr>
            <p:cNvGrpSpPr/>
            <p:nvPr/>
          </p:nvGrpSpPr>
          <p:grpSpPr>
            <a:xfrm>
              <a:off x="3260255" y="2782916"/>
              <a:ext cx="243597" cy="239201"/>
              <a:chOff x="3223206" y="2778154"/>
              <a:chExt cx="243597" cy="239201"/>
            </a:xfrm>
          </p:grpSpPr>
          <p:sp>
            <p:nvSpPr>
              <p:cNvPr id="152" name="타원 151">
                <a:extLst>
                  <a:ext uri="{FF2B5EF4-FFF2-40B4-BE49-F238E27FC236}">
                    <a16:creationId xmlns="" xmlns:a16="http://schemas.microsoft.com/office/drawing/2014/main" id="{04AA9F9B-2A28-4891-B08F-251D6CEB3627}"/>
                  </a:ext>
                </a:extLst>
              </p:cNvPr>
              <p:cNvSpPr/>
              <p:nvPr/>
            </p:nvSpPr>
            <p:spPr>
              <a:xfrm>
                <a:off x="3265720" y="2823721"/>
                <a:ext cx="158571" cy="158572"/>
              </a:xfrm>
              <a:prstGeom prst="ellipse">
                <a:avLst/>
              </a:prstGeom>
              <a:solidFill>
                <a:srgbClr val="0A75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="" xmlns:a16="http://schemas.microsoft.com/office/drawing/2014/main" id="{E435A38A-6C50-49F6-BC8E-B773F63A23BA}"/>
                  </a:ext>
                </a:extLst>
              </p:cNvPr>
              <p:cNvSpPr txBox="1"/>
              <p:nvPr/>
            </p:nvSpPr>
            <p:spPr>
              <a:xfrm>
                <a:off x="3223206" y="2778154"/>
                <a:ext cx="243597" cy="23920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100" b="1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맑은 고딕"/>
                    <a:ea typeface="맑은 고딕"/>
                  </a:rPr>
                  <a:t>2</a:t>
                </a:r>
                <a:endParaRPr kumimoji="0" lang="ko-KR" altLang="en-US" sz="1100" b="1" spc="-14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16" name="타원 15">
              <a:extLst>
                <a:ext uri="{FF2B5EF4-FFF2-40B4-BE49-F238E27FC236}">
                  <a16:creationId xmlns="" xmlns:a16="http://schemas.microsoft.com/office/drawing/2014/main" id="{EE10B366-8705-4BCA-AED4-A492C93B3D73}"/>
                </a:ext>
              </a:extLst>
            </p:cNvPr>
            <p:cNvSpPr/>
            <p:nvPr/>
          </p:nvSpPr>
          <p:spPr>
            <a:xfrm>
              <a:off x="803723" y="4000566"/>
              <a:ext cx="38167" cy="381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F61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타원 153">
              <a:extLst>
                <a:ext uri="{FF2B5EF4-FFF2-40B4-BE49-F238E27FC236}">
                  <a16:creationId xmlns="" xmlns:a16="http://schemas.microsoft.com/office/drawing/2014/main" id="{657F71CC-2787-41EF-8AD8-94E0B317F8F3}"/>
                </a:ext>
              </a:extLst>
            </p:cNvPr>
            <p:cNvSpPr/>
            <p:nvPr/>
          </p:nvSpPr>
          <p:spPr>
            <a:xfrm>
              <a:off x="803723" y="4809761"/>
              <a:ext cx="38167" cy="381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A75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6" name="_x318461728" descr="EMB00003158746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t="8348" r="6980" b="7196"/>
          <a:stretch/>
        </p:blipFill>
        <p:spPr bwMode="auto">
          <a:xfrm>
            <a:off x="252699" y="5213656"/>
            <a:ext cx="1099901" cy="1520145"/>
          </a:xfrm>
          <a:prstGeom prst="rect">
            <a:avLst/>
          </a:prstGeom>
          <a:noFill/>
          <a:ln w="12700">
            <a:solidFill>
              <a:srgbClr val="064B5D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직선 화살표 연결선 6"/>
          <p:cNvCxnSpPr/>
          <p:nvPr/>
        </p:nvCxnSpPr>
        <p:spPr>
          <a:xfrm flipH="1">
            <a:off x="1352600" y="5733256"/>
            <a:ext cx="1231854" cy="120236"/>
          </a:xfrm>
          <a:prstGeom prst="straightConnector1">
            <a:avLst/>
          </a:prstGeom>
          <a:ln>
            <a:solidFill>
              <a:srgbClr val="064B5D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모서리가 둥근 직사각형 159"/>
          <p:cNvSpPr/>
          <p:nvPr/>
        </p:nvSpPr>
        <p:spPr>
          <a:xfrm rot="20606722">
            <a:off x="389441" y="5807847"/>
            <a:ext cx="853579" cy="387907"/>
          </a:xfrm>
          <a:prstGeom prst="roundRect">
            <a:avLst>
              <a:gd name="adj" fmla="val 24397"/>
            </a:avLst>
          </a:prstGeom>
          <a:noFill/>
          <a:ln w="28575">
            <a:solidFill>
              <a:srgbClr val="0A3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mtClean="0">
                <a:solidFill>
                  <a:srgbClr val="064B5D"/>
                </a:solidFill>
              </a:rPr>
              <a:t>협</a:t>
            </a:r>
            <a:r>
              <a:rPr lang="ko-KR" altLang="en-US" b="1">
                <a:solidFill>
                  <a:srgbClr val="064B5D"/>
                </a:solidFill>
              </a:rPr>
              <a:t>약</a:t>
            </a:r>
            <a:endParaRPr lang="ko-KR" altLang="en-US" b="1" dirty="0">
              <a:solidFill>
                <a:srgbClr val="064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20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25321EBF-1006-4830-8EAB-AD650D318DE6}"/>
              </a:ext>
            </a:extLst>
          </p:cNvPr>
          <p:cNvGrpSpPr/>
          <p:nvPr/>
        </p:nvGrpSpPr>
        <p:grpSpPr>
          <a:xfrm>
            <a:off x="9079973" y="3394347"/>
            <a:ext cx="284202" cy="2946911"/>
            <a:chOff x="9079973" y="3394347"/>
            <a:chExt cx="284202" cy="2946911"/>
          </a:xfrm>
        </p:grpSpPr>
        <p:pic>
          <p:nvPicPr>
            <p:cNvPr id="29" name="그래픽 28">
              <a:extLst>
                <a:ext uri="{FF2B5EF4-FFF2-40B4-BE49-F238E27FC236}">
                  <a16:creationId xmlns="" xmlns:a16="http://schemas.microsoft.com/office/drawing/2014/main" id="{14261D98-0B94-4BEA-A4D7-49B67678B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17451"/>
            <a:stretch/>
          </p:blipFill>
          <p:spPr>
            <a:xfrm>
              <a:off x="9099770" y="3394347"/>
              <a:ext cx="264405" cy="181886"/>
            </a:xfrm>
            <a:prstGeom prst="rect">
              <a:avLst/>
            </a:prstGeom>
          </p:spPr>
        </p:pic>
        <p:pic>
          <p:nvPicPr>
            <p:cNvPr id="30" name="그래픽 29">
              <a:extLst>
                <a:ext uri="{FF2B5EF4-FFF2-40B4-BE49-F238E27FC236}">
                  <a16:creationId xmlns="" xmlns:a16="http://schemas.microsoft.com/office/drawing/2014/main" id="{1940A2D2-7878-499E-8446-CE8406233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-1" b="12495"/>
            <a:stretch/>
          </p:blipFill>
          <p:spPr>
            <a:xfrm>
              <a:off x="9079973" y="4440037"/>
              <a:ext cx="275423" cy="192805"/>
            </a:xfrm>
            <a:prstGeom prst="rect">
              <a:avLst/>
            </a:prstGeom>
          </p:spPr>
        </p:pic>
        <p:pic>
          <p:nvPicPr>
            <p:cNvPr id="31" name="그래픽 30">
              <a:extLst>
                <a:ext uri="{FF2B5EF4-FFF2-40B4-BE49-F238E27FC236}">
                  <a16:creationId xmlns="" xmlns:a16="http://schemas.microsoft.com/office/drawing/2014/main" id="{8FC83BD4-1090-4584-844F-176324ED8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18751"/>
            <a:stretch/>
          </p:blipFill>
          <p:spPr>
            <a:xfrm>
              <a:off x="9086572" y="6162236"/>
              <a:ext cx="271750" cy="179022"/>
            </a:xfrm>
            <a:prstGeom prst="rect">
              <a:avLst/>
            </a:prstGeom>
          </p:spPr>
        </p:pic>
      </p:grpSp>
      <p:sp>
        <p:nvSpPr>
          <p:cNvPr id="175" name="사각형: 둥근 모서리 174">
            <a:extLst>
              <a:ext uri="{FF2B5EF4-FFF2-40B4-BE49-F238E27FC236}">
                <a16:creationId xmlns="" xmlns:a16="http://schemas.microsoft.com/office/drawing/2014/main" id="{4DA98D90-D6A8-4286-8613-47C54608252E}"/>
              </a:ext>
            </a:extLst>
          </p:cNvPr>
          <p:cNvSpPr/>
          <p:nvPr/>
        </p:nvSpPr>
        <p:spPr>
          <a:xfrm>
            <a:off x="1840706" y="4238103"/>
            <a:ext cx="1650207" cy="274365"/>
          </a:xfrm>
          <a:prstGeom prst="roundRect">
            <a:avLst/>
          </a:prstGeom>
          <a:solidFill>
            <a:srgbClr val="1F618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사각형: 둥근 모서리 173">
            <a:extLst>
              <a:ext uri="{FF2B5EF4-FFF2-40B4-BE49-F238E27FC236}">
                <a16:creationId xmlns="" xmlns:a16="http://schemas.microsoft.com/office/drawing/2014/main" id="{1E67A247-81E7-41EF-8ECD-5A26FFC45424}"/>
              </a:ext>
            </a:extLst>
          </p:cNvPr>
          <p:cNvSpPr/>
          <p:nvPr/>
        </p:nvSpPr>
        <p:spPr>
          <a:xfrm>
            <a:off x="1840706" y="3838053"/>
            <a:ext cx="1357313" cy="274365"/>
          </a:xfrm>
          <a:prstGeom prst="roundRect">
            <a:avLst/>
          </a:prstGeom>
          <a:solidFill>
            <a:srgbClr val="1F618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="" xmlns:a16="http://schemas.microsoft.com/office/drawing/2014/main" id="{E5491D13-EDE6-4DE6-A51F-5B5C565112E2}"/>
              </a:ext>
            </a:extLst>
          </p:cNvPr>
          <p:cNvSpPr/>
          <p:nvPr/>
        </p:nvSpPr>
        <p:spPr>
          <a:xfrm>
            <a:off x="1840706" y="3116534"/>
            <a:ext cx="500063" cy="274365"/>
          </a:xfrm>
          <a:prstGeom prst="roundRect">
            <a:avLst/>
          </a:prstGeom>
          <a:solidFill>
            <a:srgbClr val="064B5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66DF2DBE-8388-4776-8395-ABFB527D45E0}"/>
              </a:ext>
            </a:extLst>
          </p:cNvPr>
          <p:cNvSpPr/>
          <p:nvPr/>
        </p:nvSpPr>
        <p:spPr>
          <a:xfrm>
            <a:off x="1031875" y="198365"/>
            <a:ext cx="206017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사업화 계획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9" name="그룹 98">
            <a:extLst>
              <a:ext uri="{FF2B5EF4-FFF2-40B4-BE49-F238E27FC236}">
                <a16:creationId xmlns="" xmlns:a16="http://schemas.microsoft.com/office/drawing/2014/main" id="{4B7E0143-62C6-45F8-A088-DBBBB1A05BD4}"/>
              </a:ext>
            </a:extLst>
          </p:cNvPr>
          <p:cNvGrpSpPr/>
          <p:nvPr/>
        </p:nvGrpSpPr>
        <p:grpSpPr>
          <a:xfrm>
            <a:off x="414445" y="1242482"/>
            <a:ext cx="3509870" cy="353943"/>
            <a:chOff x="414445" y="1678863"/>
            <a:chExt cx="3509870" cy="353943"/>
          </a:xfrm>
        </p:grpSpPr>
        <p:grpSp>
          <p:nvGrpSpPr>
            <p:cNvPr id="100" name="그룹 99">
              <a:extLst>
                <a:ext uri="{FF2B5EF4-FFF2-40B4-BE49-F238E27FC236}">
                  <a16:creationId xmlns="" xmlns:a16="http://schemas.microsoft.com/office/drawing/2014/main" id="{6D3864DB-1EBF-4D37-97A7-1A7244B1A04F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102" name="자유형 41">
                <a:extLst>
                  <a:ext uri="{FF2B5EF4-FFF2-40B4-BE49-F238E27FC236}">
                    <a16:creationId xmlns="" xmlns:a16="http://schemas.microsoft.com/office/drawing/2014/main" id="{E85AE6E6-1237-4C5B-85A5-133A8A009CCD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03" name="자유형 42">
                <a:extLst>
                  <a:ext uri="{FF2B5EF4-FFF2-40B4-BE49-F238E27FC236}">
                    <a16:creationId xmlns="" xmlns:a16="http://schemas.microsoft.com/office/drawing/2014/main" id="{CD8DF357-DAD7-44C0-87B1-AE497C9F37D2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25824211-7C9B-4397-BBC5-922585531631}"/>
                </a:ext>
              </a:extLst>
            </p:cNvPr>
            <p:cNvSpPr txBox="1"/>
            <p:nvPr/>
          </p:nvSpPr>
          <p:spPr>
            <a:xfrm>
              <a:off x="585580" y="1678863"/>
              <a:ext cx="3338735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8-2. 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제품화 및 양산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, 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판로개척 방안</a:t>
              </a:r>
            </a:p>
          </p:txBody>
        </p:sp>
      </p:grpSp>
      <p:cxnSp>
        <p:nvCxnSpPr>
          <p:cNvPr id="118" name="직선 연결선 117">
            <a:extLst>
              <a:ext uri="{FF2B5EF4-FFF2-40B4-BE49-F238E27FC236}">
                <a16:creationId xmlns="" xmlns:a16="http://schemas.microsoft.com/office/drawing/2014/main" id="{02CCD9B8-2D4E-49CD-B6F4-6A583FE436EF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BF6C4A42-A83F-43CF-958B-71CFA81FAF04}"/>
              </a:ext>
            </a:extLst>
          </p:cNvPr>
          <p:cNvSpPr txBox="1"/>
          <p:nvPr/>
        </p:nvSpPr>
        <p:spPr>
          <a:xfrm>
            <a:off x="1731956" y="1995897"/>
            <a:ext cx="7738182" cy="621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레인센서와 차량의 와이퍼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레인센서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와이퍼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다기능 스위치 등을 </a:t>
            </a:r>
            <a:endParaRPr lang="en-US" altLang="ko-KR" sz="1400" spc="-10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실제로 연동시켜서 테스트 및 커스터마이징 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: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자동차 완성차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/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부품 제조사</a:t>
            </a:r>
          </a:p>
        </p:txBody>
      </p:sp>
      <p:sp>
        <p:nvSpPr>
          <p:cNvPr id="130" name="직사각형 129">
            <a:extLst>
              <a:ext uri="{FF2B5EF4-FFF2-40B4-BE49-F238E27FC236}">
                <a16:creationId xmlns="" xmlns:a16="http://schemas.microsoft.com/office/drawing/2014/main" id="{E9EF4581-A4A9-4E85-B85A-EFB993ABAE6D}"/>
              </a:ext>
            </a:extLst>
          </p:cNvPr>
          <p:cNvSpPr/>
          <p:nvPr/>
        </p:nvSpPr>
        <p:spPr>
          <a:xfrm rot="18900000">
            <a:off x="1709906" y="2142908"/>
            <a:ext cx="54101" cy="54101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grpSp>
        <p:nvGrpSpPr>
          <p:cNvPr id="14" name="그룹 13">
            <a:extLst>
              <a:ext uri="{FF2B5EF4-FFF2-40B4-BE49-F238E27FC236}">
                <a16:creationId xmlns="" xmlns:a16="http://schemas.microsoft.com/office/drawing/2014/main" id="{1B638589-573D-47B4-95C1-821F02E4C922}"/>
              </a:ext>
            </a:extLst>
          </p:cNvPr>
          <p:cNvGrpSpPr/>
          <p:nvPr/>
        </p:nvGrpSpPr>
        <p:grpSpPr>
          <a:xfrm>
            <a:off x="1709906" y="2651370"/>
            <a:ext cx="7760232" cy="341568"/>
            <a:chOff x="1709906" y="2673595"/>
            <a:chExt cx="7760232" cy="341568"/>
          </a:xfrm>
        </p:grpSpPr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F007D251-B01F-4DED-83FB-791ED1B4BA73}"/>
                </a:ext>
              </a:extLst>
            </p:cNvPr>
            <p:cNvSpPr txBox="1"/>
            <p:nvPr/>
          </p:nvSpPr>
          <p:spPr>
            <a:xfrm>
              <a:off x="1731956" y="2673595"/>
              <a:ext cx="7738182" cy="34156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14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레인센서 단품</a:t>
              </a:r>
              <a:r>
                <a:rPr lang="en-US" altLang="ko-KR" sz="14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(</a:t>
              </a:r>
              <a:r>
                <a:rPr lang="ko-KR" altLang="en-US" sz="14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부품</a:t>
              </a:r>
              <a:r>
                <a:rPr lang="en-US" altLang="ko-KR" sz="14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5000"/>
                    </a:schemeClr>
                  </a:solidFill>
                  <a:effectLst/>
                  <a:latin typeface="+mn-ea"/>
                  <a:ea typeface="+mn-ea"/>
                </a:rPr>
                <a:t>)</a:t>
              </a:r>
              <a:r>
                <a:rPr lang="ko-KR" altLang="en-US" sz="14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으로 판매가 가능하도록 구성 </a:t>
              </a:r>
              <a:r>
                <a:rPr lang="en-US" altLang="ko-KR" sz="14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: </a:t>
              </a:r>
              <a:r>
                <a:rPr lang="ko-KR" altLang="en-US" sz="14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순정 부품 판매</a:t>
              </a: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="" xmlns:a16="http://schemas.microsoft.com/office/drawing/2014/main" id="{831A355F-407C-4496-81C5-2402DCBE1AFF}"/>
                </a:ext>
              </a:extLst>
            </p:cNvPr>
            <p:cNvSpPr/>
            <p:nvPr/>
          </p:nvSpPr>
          <p:spPr>
            <a:xfrm rot="18900000">
              <a:off x="1709906" y="2820606"/>
              <a:ext cx="54101" cy="54101"/>
            </a:xfrm>
            <a:prstGeom prst="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400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E8155C58-842F-4407-BF13-B98D26AED886}"/>
              </a:ext>
            </a:extLst>
          </p:cNvPr>
          <p:cNvSpPr txBox="1"/>
          <p:nvPr/>
        </p:nvSpPr>
        <p:spPr>
          <a:xfrm>
            <a:off x="1731956" y="3071216"/>
            <a:ext cx="7738182" cy="341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기타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 </a:t>
            </a:r>
            <a:r>
              <a:rPr lang="en-US" altLang="ko-KR" sz="14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OIS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용 </a:t>
            </a:r>
            <a:r>
              <a:rPr lang="en-US" altLang="ko-KR" sz="14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PATTERN COIL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및 </a:t>
            </a:r>
            <a:r>
              <a:rPr lang="en-US" altLang="ko-KR" sz="14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MODULE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의 개발 사업화</a:t>
            </a:r>
          </a:p>
        </p:txBody>
      </p:sp>
      <p:sp>
        <p:nvSpPr>
          <p:cNvPr id="136" name="직사각형 135">
            <a:extLst>
              <a:ext uri="{FF2B5EF4-FFF2-40B4-BE49-F238E27FC236}">
                <a16:creationId xmlns="" xmlns:a16="http://schemas.microsoft.com/office/drawing/2014/main" id="{EB9DA421-85FF-4F4F-BE44-CBA5B4340A62}"/>
              </a:ext>
            </a:extLst>
          </p:cNvPr>
          <p:cNvSpPr/>
          <p:nvPr/>
        </p:nvSpPr>
        <p:spPr>
          <a:xfrm rot="18900000">
            <a:off x="1709906" y="3218227"/>
            <a:ext cx="54101" cy="54101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8301919-6AE2-4168-91BF-1522EAB0E9E2}"/>
              </a:ext>
            </a:extLst>
          </p:cNvPr>
          <p:cNvSpPr txBox="1"/>
          <p:nvPr/>
        </p:nvSpPr>
        <p:spPr>
          <a:xfrm>
            <a:off x="1731956" y="3794782"/>
            <a:ext cx="7738182" cy="341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차량용 레인센서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전자제품 전문 제조사를 통한 레인센서 생산 후 자동차 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1·2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차 벤더에 납품</a:t>
            </a:r>
          </a:p>
        </p:txBody>
      </p:sp>
      <p:sp>
        <p:nvSpPr>
          <p:cNvPr id="139" name="직사각형 138">
            <a:extLst>
              <a:ext uri="{FF2B5EF4-FFF2-40B4-BE49-F238E27FC236}">
                <a16:creationId xmlns="" xmlns:a16="http://schemas.microsoft.com/office/drawing/2014/main" id="{1BF2C115-364F-4D0A-B686-CC6A4B931E93}"/>
              </a:ext>
            </a:extLst>
          </p:cNvPr>
          <p:cNvSpPr/>
          <p:nvPr/>
        </p:nvSpPr>
        <p:spPr>
          <a:xfrm rot="18900000">
            <a:off x="1709906" y="3944174"/>
            <a:ext cx="54101" cy="54101"/>
          </a:xfrm>
          <a:prstGeom prst="rect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52647196-6D46-40AB-90D6-D0E303BD3FCE}"/>
              </a:ext>
            </a:extLst>
          </p:cNvPr>
          <p:cNvSpPr txBox="1"/>
          <p:nvPr/>
        </p:nvSpPr>
        <p:spPr>
          <a:xfrm>
            <a:off x="1731956" y="4190707"/>
            <a:ext cx="7738182" cy="341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강우모니터링시스템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앱과 차량을 실제로 연동시켜서 플랫폼 시스템과 테스트 </a:t>
            </a:r>
          </a:p>
        </p:txBody>
      </p:sp>
      <p:sp>
        <p:nvSpPr>
          <p:cNvPr id="149" name="직사각형 148">
            <a:extLst>
              <a:ext uri="{FF2B5EF4-FFF2-40B4-BE49-F238E27FC236}">
                <a16:creationId xmlns="" xmlns:a16="http://schemas.microsoft.com/office/drawing/2014/main" id="{3DF685C5-4BAE-4FAC-B08C-B7786466F6AB}"/>
              </a:ext>
            </a:extLst>
          </p:cNvPr>
          <p:cNvSpPr/>
          <p:nvPr/>
        </p:nvSpPr>
        <p:spPr>
          <a:xfrm rot="18900000">
            <a:off x="1709906" y="4340099"/>
            <a:ext cx="54101" cy="54101"/>
          </a:xfrm>
          <a:prstGeom prst="rect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="" xmlns:a16="http://schemas.microsoft.com/office/drawing/2014/main" id="{1DC3BAF3-C420-4CB3-AEBE-36A05A0912FC}"/>
              </a:ext>
            </a:extLst>
          </p:cNvPr>
          <p:cNvSpPr/>
          <p:nvPr/>
        </p:nvSpPr>
        <p:spPr>
          <a:xfrm>
            <a:off x="1840706" y="5938144"/>
            <a:ext cx="1357313" cy="274365"/>
          </a:xfrm>
          <a:prstGeom prst="roundRect">
            <a:avLst/>
          </a:prstGeom>
          <a:solidFill>
            <a:srgbClr val="0A75B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609463FD-CD46-442F-AEC6-B33FA2DDC587}"/>
              </a:ext>
            </a:extLst>
          </p:cNvPr>
          <p:cNvSpPr txBox="1"/>
          <p:nvPr/>
        </p:nvSpPr>
        <p:spPr>
          <a:xfrm>
            <a:off x="1731956" y="5890411"/>
            <a:ext cx="7738182" cy="341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차량용 레인센서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수입 제품과의 성능 비교 분석 데이터 확보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자동차 제조사별 신차 개발에 참여</a:t>
            </a:r>
          </a:p>
        </p:txBody>
      </p:sp>
      <p:sp>
        <p:nvSpPr>
          <p:cNvPr id="154" name="직사각형 153">
            <a:extLst>
              <a:ext uri="{FF2B5EF4-FFF2-40B4-BE49-F238E27FC236}">
                <a16:creationId xmlns="" xmlns:a16="http://schemas.microsoft.com/office/drawing/2014/main" id="{828FA8C6-54AE-49F1-9070-200279D6F564}"/>
              </a:ext>
            </a:extLst>
          </p:cNvPr>
          <p:cNvSpPr/>
          <p:nvPr/>
        </p:nvSpPr>
        <p:spPr>
          <a:xfrm rot="18900000">
            <a:off x="1709906" y="6042184"/>
            <a:ext cx="54101" cy="54101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sp>
        <p:nvSpPr>
          <p:cNvPr id="176" name="사각형: 둥근 모서리 175">
            <a:extLst>
              <a:ext uri="{FF2B5EF4-FFF2-40B4-BE49-F238E27FC236}">
                <a16:creationId xmlns="" xmlns:a16="http://schemas.microsoft.com/office/drawing/2014/main" id="{7F000960-94D9-4A0B-8792-4E1993FC87DC}"/>
              </a:ext>
            </a:extLst>
          </p:cNvPr>
          <p:cNvSpPr/>
          <p:nvPr/>
        </p:nvSpPr>
        <p:spPr>
          <a:xfrm>
            <a:off x="1840706" y="4897709"/>
            <a:ext cx="1650207" cy="274365"/>
          </a:xfrm>
          <a:prstGeom prst="roundRect">
            <a:avLst/>
          </a:prstGeom>
          <a:solidFill>
            <a:srgbClr val="0A75B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0B1DB302-0E14-49BD-B243-53CB9901C250}"/>
              </a:ext>
            </a:extLst>
          </p:cNvPr>
          <p:cNvSpPr txBox="1"/>
          <p:nvPr/>
        </p:nvSpPr>
        <p:spPr>
          <a:xfrm>
            <a:off x="1731956" y="4845851"/>
            <a:ext cx="2138190" cy="341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강우모니터링시스템</a:t>
            </a:r>
            <a:endParaRPr lang="ko-KR" altLang="en-US" sz="1400" spc="-10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57" name="직사각형 156">
            <a:extLst>
              <a:ext uri="{FF2B5EF4-FFF2-40B4-BE49-F238E27FC236}">
                <a16:creationId xmlns="" xmlns:a16="http://schemas.microsoft.com/office/drawing/2014/main" id="{A4390AD2-D631-4EC4-970E-C03D709957C1}"/>
              </a:ext>
            </a:extLst>
          </p:cNvPr>
          <p:cNvSpPr/>
          <p:nvPr/>
        </p:nvSpPr>
        <p:spPr>
          <a:xfrm rot="18900000">
            <a:off x="1709906" y="4997624"/>
            <a:ext cx="54101" cy="54101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63EB2213-DEA3-464E-9D07-C9351022D814}"/>
              </a:ext>
            </a:extLst>
          </p:cNvPr>
          <p:cNvSpPr txBox="1"/>
          <p:nvPr/>
        </p:nvSpPr>
        <p:spPr>
          <a:xfrm>
            <a:off x="3493288" y="4851184"/>
            <a:ext cx="5852200" cy="621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레인센서의 버스</a:t>
            </a:r>
            <a:r>
              <a:rPr lang="ko-KR" altLang="en-US" sz="6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14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/</a:t>
            </a:r>
            <a:r>
              <a:rPr lang="en-US" altLang="ko-KR" sz="6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택시 설치 협의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오픈 플랫폼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</a:t>
            </a:r>
            <a:b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</a:b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모바일 기반 서비스업체와의 제휴 및 테스트</a:t>
            </a:r>
          </a:p>
        </p:txBody>
      </p:sp>
      <p:sp>
        <p:nvSpPr>
          <p:cNvPr id="182" name="사각형: 둥근 모서리 181">
            <a:extLst>
              <a:ext uri="{FF2B5EF4-FFF2-40B4-BE49-F238E27FC236}">
                <a16:creationId xmlns="" xmlns:a16="http://schemas.microsoft.com/office/drawing/2014/main" id="{F8915E71-238F-4B69-8CD6-B169EE7CA48A}"/>
              </a:ext>
            </a:extLst>
          </p:cNvPr>
          <p:cNvSpPr/>
          <p:nvPr/>
        </p:nvSpPr>
        <p:spPr>
          <a:xfrm>
            <a:off x="1840707" y="5514453"/>
            <a:ext cx="819150" cy="274365"/>
          </a:xfrm>
          <a:prstGeom prst="roundRect">
            <a:avLst/>
          </a:prstGeom>
          <a:solidFill>
            <a:srgbClr val="0A75B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DDA52455-A6BC-4C8B-A2C2-5755C0116644}"/>
              </a:ext>
            </a:extLst>
          </p:cNvPr>
          <p:cNvSpPr txBox="1"/>
          <p:nvPr/>
        </p:nvSpPr>
        <p:spPr>
          <a:xfrm>
            <a:off x="1731956" y="5470526"/>
            <a:ext cx="7738182" cy="341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ko-KR" altLang="en-US" sz="14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해외시장</a:t>
            </a:r>
            <a:r>
              <a:rPr lang="en-US" altLang="ko-KR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  </a:t>
            </a:r>
            <a:r>
              <a:rPr lang="ko-KR" altLang="en-US" sz="14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차량용 레인센서의 자동차 완성차 및 부품 제조사 대상 영업</a:t>
            </a:r>
          </a:p>
        </p:txBody>
      </p:sp>
      <p:sp>
        <p:nvSpPr>
          <p:cNvPr id="161" name="직사각형 160">
            <a:extLst>
              <a:ext uri="{FF2B5EF4-FFF2-40B4-BE49-F238E27FC236}">
                <a16:creationId xmlns="" xmlns:a16="http://schemas.microsoft.com/office/drawing/2014/main" id="{7779DD48-ECBD-4473-B538-54E3074AFCDF}"/>
              </a:ext>
            </a:extLst>
          </p:cNvPr>
          <p:cNvSpPr/>
          <p:nvPr/>
        </p:nvSpPr>
        <p:spPr>
          <a:xfrm rot="18900000">
            <a:off x="1709906" y="5622299"/>
            <a:ext cx="54101" cy="54101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5283246D-25E5-4488-829B-E594E8ABCE6C}"/>
              </a:ext>
            </a:extLst>
          </p:cNvPr>
          <p:cNvSpPr/>
          <p:nvPr/>
        </p:nvSpPr>
        <p:spPr>
          <a:xfrm>
            <a:off x="412750" y="1889819"/>
            <a:ext cx="1011858" cy="1692367"/>
          </a:xfrm>
          <a:prstGeom prst="rect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" name="직사각형 161">
            <a:extLst>
              <a:ext uri="{FF2B5EF4-FFF2-40B4-BE49-F238E27FC236}">
                <a16:creationId xmlns="" xmlns:a16="http://schemas.microsoft.com/office/drawing/2014/main" id="{5511B4DD-DB09-4782-B995-49EC1687B256}"/>
              </a:ext>
            </a:extLst>
          </p:cNvPr>
          <p:cNvSpPr/>
          <p:nvPr/>
        </p:nvSpPr>
        <p:spPr>
          <a:xfrm>
            <a:off x="412750" y="3741262"/>
            <a:ext cx="1011858" cy="897905"/>
          </a:xfrm>
          <a:prstGeom prst="rect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63" name="직사각형 162">
            <a:extLst>
              <a:ext uri="{FF2B5EF4-FFF2-40B4-BE49-F238E27FC236}">
                <a16:creationId xmlns="" xmlns:a16="http://schemas.microsoft.com/office/drawing/2014/main" id="{6C1DE301-0D20-484B-B20E-2E3FF6E7E167}"/>
              </a:ext>
            </a:extLst>
          </p:cNvPr>
          <p:cNvSpPr/>
          <p:nvPr/>
        </p:nvSpPr>
        <p:spPr>
          <a:xfrm>
            <a:off x="412750" y="4798243"/>
            <a:ext cx="1011858" cy="1545407"/>
          </a:xfrm>
          <a:prstGeom prst="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="" xmlns:a16="http://schemas.microsoft.com/office/drawing/2014/main" id="{42BD0103-41DD-4576-B4BF-70A43515CBE8}"/>
              </a:ext>
            </a:extLst>
          </p:cNvPr>
          <p:cNvSpPr/>
          <p:nvPr/>
        </p:nvSpPr>
        <p:spPr>
          <a:xfrm>
            <a:off x="464478" y="1944928"/>
            <a:ext cx="908402" cy="1582149"/>
          </a:xfrm>
          <a:prstGeom prst="roundRect">
            <a:avLst>
              <a:gd name="adj" fmla="val 3312"/>
            </a:avLst>
          </a:prstGeom>
          <a:noFill/>
          <a:ln w="6350"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7" name="사각형: 둥근 모서리 166">
            <a:extLst>
              <a:ext uri="{FF2B5EF4-FFF2-40B4-BE49-F238E27FC236}">
                <a16:creationId xmlns="" xmlns:a16="http://schemas.microsoft.com/office/drawing/2014/main" id="{4ED5C9A7-AE22-4EBB-9EF7-8257BB110E8D}"/>
              </a:ext>
            </a:extLst>
          </p:cNvPr>
          <p:cNvSpPr/>
          <p:nvPr/>
        </p:nvSpPr>
        <p:spPr>
          <a:xfrm>
            <a:off x="464478" y="3794782"/>
            <a:ext cx="908402" cy="791074"/>
          </a:xfrm>
          <a:prstGeom prst="roundRect">
            <a:avLst>
              <a:gd name="adj" fmla="val 3312"/>
            </a:avLst>
          </a:prstGeom>
          <a:noFill/>
          <a:ln w="6350"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71" name="사각형: 둥근 모서리 170">
            <a:extLst>
              <a:ext uri="{FF2B5EF4-FFF2-40B4-BE49-F238E27FC236}">
                <a16:creationId xmlns="" xmlns:a16="http://schemas.microsoft.com/office/drawing/2014/main" id="{2A6A52E0-7E09-4E86-8771-E10641BF20E9}"/>
              </a:ext>
            </a:extLst>
          </p:cNvPr>
          <p:cNvSpPr/>
          <p:nvPr/>
        </p:nvSpPr>
        <p:spPr>
          <a:xfrm>
            <a:off x="464478" y="4853071"/>
            <a:ext cx="908402" cy="1435751"/>
          </a:xfrm>
          <a:prstGeom prst="roundRect">
            <a:avLst>
              <a:gd name="adj" fmla="val 3312"/>
            </a:avLst>
          </a:prstGeom>
          <a:noFill/>
          <a:ln w="6350"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="" xmlns:a16="http://schemas.microsoft.com/office/drawing/2014/main" id="{3BE42141-D732-46B0-8996-C22F2910C8C9}"/>
              </a:ext>
            </a:extLst>
          </p:cNvPr>
          <p:cNvCxnSpPr>
            <a:cxnSpLocks/>
          </p:cNvCxnSpPr>
          <p:nvPr/>
        </p:nvCxnSpPr>
        <p:spPr>
          <a:xfrm>
            <a:off x="1640632" y="3582186"/>
            <a:ext cx="78367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연결선 171">
            <a:extLst>
              <a:ext uri="{FF2B5EF4-FFF2-40B4-BE49-F238E27FC236}">
                <a16:creationId xmlns="" xmlns:a16="http://schemas.microsoft.com/office/drawing/2014/main" id="{4504C211-B8CA-4E67-90EB-AA5F15BBEB17}"/>
              </a:ext>
            </a:extLst>
          </p:cNvPr>
          <p:cNvCxnSpPr>
            <a:cxnSpLocks/>
          </p:cNvCxnSpPr>
          <p:nvPr/>
        </p:nvCxnSpPr>
        <p:spPr>
          <a:xfrm>
            <a:off x="1640632" y="4639167"/>
            <a:ext cx="78367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>
            <a:extLst>
              <a:ext uri="{FF2B5EF4-FFF2-40B4-BE49-F238E27FC236}">
                <a16:creationId xmlns="" xmlns:a16="http://schemas.microsoft.com/office/drawing/2014/main" id="{36CB68DE-050D-4354-A3DE-E746F1E6AE71}"/>
              </a:ext>
            </a:extLst>
          </p:cNvPr>
          <p:cNvCxnSpPr>
            <a:cxnSpLocks/>
          </p:cNvCxnSpPr>
          <p:nvPr/>
        </p:nvCxnSpPr>
        <p:spPr>
          <a:xfrm>
            <a:off x="1640632" y="6343650"/>
            <a:ext cx="78367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="" xmlns:a16="http://schemas.microsoft.com/office/drawing/2014/main" id="{2204531B-C7E5-41CE-B0B4-DC4274C572D7}"/>
              </a:ext>
            </a:extLst>
          </p:cNvPr>
          <p:cNvGrpSpPr/>
          <p:nvPr/>
        </p:nvGrpSpPr>
        <p:grpSpPr>
          <a:xfrm>
            <a:off x="412750" y="2360825"/>
            <a:ext cx="1011858" cy="836807"/>
            <a:chOff x="412750" y="2379875"/>
            <a:chExt cx="1011858" cy="836807"/>
          </a:xfrm>
        </p:grpSpPr>
        <p:sp>
          <p:nvSpPr>
            <p:cNvPr id="164" name="제목 2">
              <a:extLst>
                <a:ext uri="{FF2B5EF4-FFF2-40B4-BE49-F238E27FC236}">
                  <a16:creationId xmlns="" xmlns:a16="http://schemas.microsoft.com/office/drawing/2014/main" id="{E00C0C6A-1189-4C31-9E71-9A500C1EF5CD}"/>
                </a:ext>
              </a:extLst>
            </p:cNvPr>
            <p:cNvSpPr txBox="1">
              <a:spLocks/>
            </p:cNvSpPr>
            <p:nvPr/>
          </p:nvSpPr>
          <p:spPr>
            <a:xfrm>
              <a:off x="412750" y="2764313"/>
              <a:ext cx="1011858" cy="452369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제품화</a:t>
              </a:r>
            </a:p>
          </p:txBody>
        </p:sp>
        <p:pic>
          <p:nvPicPr>
            <p:cNvPr id="26" name="그래픽 25">
              <a:extLst>
                <a:ext uri="{FF2B5EF4-FFF2-40B4-BE49-F238E27FC236}">
                  <a16:creationId xmlns="" xmlns:a16="http://schemas.microsoft.com/office/drawing/2014/main" id="{B9FAF5F0-CEE4-497B-BC5C-88780C8B8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5744" y="2379875"/>
              <a:ext cx="263579" cy="263579"/>
            </a:xfrm>
            <a:prstGeom prst="rect">
              <a:avLst/>
            </a:prstGeom>
          </p:spPr>
        </p:pic>
        <p:cxnSp>
          <p:nvCxnSpPr>
            <p:cNvPr id="34" name="직선 연결선 33">
              <a:extLst>
                <a:ext uri="{FF2B5EF4-FFF2-40B4-BE49-F238E27FC236}">
                  <a16:creationId xmlns="" xmlns:a16="http://schemas.microsoft.com/office/drawing/2014/main" id="{E7EB92FA-4191-40B8-A32E-912AE505B981}"/>
                </a:ext>
              </a:extLst>
            </p:cNvPr>
            <p:cNvCxnSpPr>
              <a:cxnSpLocks/>
            </p:cNvCxnSpPr>
            <p:nvPr/>
          </p:nvCxnSpPr>
          <p:spPr>
            <a:xfrm>
              <a:off x="861914" y="2777503"/>
              <a:ext cx="113531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AE614CB7-63F0-4CF1-A03F-F9E66381891A}"/>
              </a:ext>
            </a:extLst>
          </p:cNvPr>
          <p:cNvGrpSpPr/>
          <p:nvPr/>
        </p:nvGrpSpPr>
        <p:grpSpPr>
          <a:xfrm>
            <a:off x="412750" y="5152884"/>
            <a:ext cx="1011858" cy="901164"/>
            <a:chOff x="412750" y="5181459"/>
            <a:chExt cx="1011858" cy="901164"/>
          </a:xfrm>
        </p:grpSpPr>
        <p:sp>
          <p:nvSpPr>
            <p:cNvPr id="166" name="제목 2">
              <a:extLst>
                <a:ext uri="{FF2B5EF4-FFF2-40B4-BE49-F238E27FC236}">
                  <a16:creationId xmlns="" xmlns:a16="http://schemas.microsoft.com/office/drawing/2014/main" id="{E5285891-8728-4CFF-AD98-70860CF1B282}"/>
                </a:ext>
              </a:extLst>
            </p:cNvPr>
            <p:cNvSpPr txBox="1">
              <a:spLocks/>
            </p:cNvSpPr>
            <p:nvPr/>
          </p:nvSpPr>
          <p:spPr>
            <a:xfrm>
              <a:off x="412750" y="5630254"/>
              <a:ext cx="1011858" cy="452369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판로개척</a:t>
              </a:r>
            </a:p>
          </p:txBody>
        </p:sp>
        <p:pic>
          <p:nvPicPr>
            <p:cNvPr id="28" name="그래픽 27">
              <a:extLst>
                <a:ext uri="{FF2B5EF4-FFF2-40B4-BE49-F238E27FC236}">
                  <a16:creationId xmlns="" xmlns:a16="http://schemas.microsoft.com/office/drawing/2014/main" id="{C5314906-A7FE-47F3-87EC-05FFF5CD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5299" y="5181459"/>
              <a:ext cx="286761" cy="314738"/>
            </a:xfrm>
            <a:prstGeom prst="rect">
              <a:avLst/>
            </a:prstGeom>
          </p:spPr>
        </p:pic>
        <p:cxnSp>
          <p:nvCxnSpPr>
            <p:cNvPr id="183" name="직선 연결선 182">
              <a:extLst>
                <a:ext uri="{FF2B5EF4-FFF2-40B4-BE49-F238E27FC236}">
                  <a16:creationId xmlns="" xmlns:a16="http://schemas.microsoft.com/office/drawing/2014/main" id="{39C72B7A-8767-406E-97DA-357B20AC409C}"/>
                </a:ext>
              </a:extLst>
            </p:cNvPr>
            <p:cNvCxnSpPr>
              <a:cxnSpLocks/>
            </p:cNvCxnSpPr>
            <p:nvPr/>
          </p:nvCxnSpPr>
          <p:spPr>
            <a:xfrm>
              <a:off x="861914" y="5630254"/>
              <a:ext cx="113531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463062EF-3E64-4079-A6F9-7DAC7E0CA330}"/>
              </a:ext>
            </a:extLst>
          </p:cNvPr>
          <p:cNvGrpSpPr/>
          <p:nvPr/>
        </p:nvGrpSpPr>
        <p:grpSpPr>
          <a:xfrm>
            <a:off x="573123" y="3916304"/>
            <a:ext cx="691113" cy="622975"/>
            <a:chOff x="573123" y="3925829"/>
            <a:chExt cx="691113" cy="622975"/>
          </a:xfrm>
        </p:grpSpPr>
        <p:sp>
          <p:nvSpPr>
            <p:cNvPr id="165" name="제목 2">
              <a:extLst>
                <a:ext uri="{FF2B5EF4-FFF2-40B4-BE49-F238E27FC236}">
                  <a16:creationId xmlns="" xmlns:a16="http://schemas.microsoft.com/office/drawing/2014/main" id="{B0CF496C-F199-4DE8-A0F4-31EDD559DD85}"/>
                </a:ext>
              </a:extLst>
            </p:cNvPr>
            <p:cNvSpPr txBox="1">
              <a:spLocks/>
            </p:cNvSpPr>
            <p:nvPr/>
          </p:nvSpPr>
          <p:spPr>
            <a:xfrm>
              <a:off x="573123" y="4239829"/>
              <a:ext cx="691113" cy="30897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양산</a:t>
              </a: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="" xmlns:a16="http://schemas.microsoft.com/office/drawing/2014/main" id="{4B4C63D2-6EBC-4290-91AB-DC2105CA82D3}"/>
                </a:ext>
              </a:extLst>
            </p:cNvPr>
            <p:cNvGrpSpPr/>
            <p:nvPr/>
          </p:nvGrpSpPr>
          <p:grpSpPr>
            <a:xfrm>
              <a:off x="783823" y="3925829"/>
              <a:ext cx="288567" cy="275660"/>
              <a:chOff x="783823" y="3925829"/>
              <a:chExt cx="288567" cy="275660"/>
            </a:xfrm>
          </p:grpSpPr>
          <p:pic>
            <p:nvPicPr>
              <p:cNvPr id="27" name="그래픽 26">
                <a:extLst>
                  <a:ext uri="{FF2B5EF4-FFF2-40B4-BE49-F238E27FC236}">
                    <a16:creationId xmlns="" xmlns:a16="http://schemas.microsoft.com/office/drawing/2014/main" id="{1BBF63CC-E1D4-4655-9658-41BCF6B7B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83823" y="3925829"/>
                <a:ext cx="288567" cy="242190"/>
              </a:xfrm>
              <a:prstGeom prst="rect">
                <a:avLst/>
              </a:prstGeom>
            </p:spPr>
          </p:pic>
          <p:cxnSp>
            <p:nvCxnSpPr>
              <p:cNvPr id="186" name="직선 연결선 185">
                <a:extLst>
                  <a:ext uri="{FF2B5EF4-FFF2-40B4-BE49-F238E27FC236}">
                    <a16:creationId xmlns="" xmlns:a16="http://schemas.microsoft.com/office/drawing/2014/main" id="{124B5330-D691-465C-9F52-1D3831F40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914" y="4201489"/>
                <a:ext cx="113531" cy="0"/>
              </a:xfrm>
              <a:prstGeom prst="line">
                <a:avLst/>
              </a:prstGeom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579" y="4729415"/>
            <a:ext cx="1998947" cy="112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 rot="20606722">
            <a:off x="8046912" y="5118575"/>
            <a:ext cx="1136114" cy="387907"/>
          </a:xfrm>
          <a:prstGeom prst="roundRect">
            <a:avLst>
              <a:gd name="adj" fmla="val 24397"/>
            </a:avLst>
          </a:prstGeom>
          <a:noFill/>
          <a:ln w="28575">
            <a:solidFill>
              <a:srgbClr val="0A3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064B5D"/>
                </a:solidFill>
              </a:rPr>
              <a:t>SAMPLE</a:t>
            </a:r>
            <a:endParaRPr lang="ko-KR" altLang="en-US" b="1" dirty="0">
              <a:solidFill>
                <a:srgbClr val="064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그래픽 115">
            <a:extLst>
              <a:ext uri="{FF2B5EF4-FFF2-40B4-BE49-F238E27FC236}">
                <a16:creationId xmlns:a16="http://schemas.microsoft.com/office/drawing/2014/main" xmlns="" id="{90FD5B96-86D3-4C77-B177-77AEE70D2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66619" y="386576"/>
            <a:ext cx="993260" cy="293464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58F6ECC0-6CF8-4D4C-B40F-A7F7D91E6E00}"/>
              </a:ext>
            </a:extLst>
          </p:cNvPr>
          <p:cNvGrpSpPr/>
          <p:nvPr/>
        </p:nvGrpSpPr>
        <p:grpSpPr>
          <a:xfrm>
            <a:off x="1738673" y="3478573"/>
            <a:ext cx="1843313" cy="566711"/>
            <a:chOff x="1738673" y="3469520"/>
            <a:chExt cx="1843313" cy="566711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xmlns="" id="{5BECBE6D-0EB7-4EF9-90EC-2F74C9FBE413}"/>
                </a:ext>
              </a:extLst>
            </p:cNvPr>
            <p:cNvGrpSpPr/>
            <p:nvPr/>
          </p:nvGrpSpPr>
          <p:grpSpPr>
            <a:xfrm>
              <a:off x="1738673" y="3469520"/>
              <a:ext cx="1843313" cy="276999"/>
              <a:chOff x="1264968" y="2948606"/>
              <a:chExt cx="1843313" cy="27699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A05AAABF-7DC8-4003-B384-4A8A84939F6D}"/>
                  </a:ext>
                </a:extLst>
              </p:cNvPr>
              <p:cNvSpPr txBox="1"/>
              <p:nvPr/>
            </p:nvSpPr>
            <p:spPr>
              <a:xfrm>
                <a:off x="1627106" y="2948606"/>
                <a:ext cx="1481175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기술개발 아이템 소개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7CE0FEAD-6F9B-48C7-ADA7-7AA29DF8F230}"/>
                  </a:ext>
                </a:extLst>
              </p:cNvPr>
              <p:cNvSpPr txBox="1"/>
              <p:nvPr/>
            </p:nvSpPr>
            <p:spPr>
              <a:xfrm>
                <a:off x="1264968" y="2948606"/>
                <a:ext cx="37285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>
                        <a:alpha val="70000"/>
                      </a:prstClr>
                    </a:solidFill>
                    <a:effectLst/>
                    <a:uLnTx/>
                    <a:uFillTx/>
                    <a:latin typeface="맑은 고딕" panose="020B0604000101010101" pitchFamily="50" charset="-127"/>
                    <a:ea typeface="맑은 고딕" panose="020B0604000101010101" pitchFamily="50" charset="-127"/>
                    <a:cs typeface="맑은 고딕" panose="020B0604000101010101" pitchFamily="50" charset="-127"/>
                  </a:rPr>
                  <a:t>3-1</a:t>
                </a:r>
                <a:endParaRPr kumimoji="0" lang="ko-KR" altLang="en-US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xmlns="" id="{47ECAC3A-1314-4D69-9F43-E9AB18E531FB}"/>
                </a:ext>
              </a:extLst>
            </p:cNvPr>
            <p:cNvGrpSpPr/>
            <p:nvPr/>
          </p:nvGrpSpPr>
          <p:grpSpPr>
            <a:xfrm>
              <a:off x="1738673" y="3759232"/>
              <a:ext cx="1534895" cy="276999"/>
              <a:chOff x="1264968" y="2948606"/>
              <a:chExt cx="1534895" cy="27699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1F42EF7C-79B8-4109-9A32-40AA8F5D8C4D}"/>
                  </a:ext>
                </a:extLst>
              </p:cNvPr>
              <p:cNvSpPr txBox="1"/>
              <p:nvPr/>
            </p:nvSpPr>
            <p:spPr>
              <a:xfrm>
                <a:off x="1627106" y="2948606"/>
                <a:ext cx="1172757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기술개발 필요성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C2CDB7BB-633C-42B9-A6B2-E5DBC5AC9493}"/>
                  </a:ext>
                </a:extLst>
              </p:cNvPr>
              <p:cNvSpPr txBox="1"/>
              <p:nvPr/>
            </p:nvSpPr>
            <p:spPr>
              <a:xfrm>
                <a:off x="1264968" y="2948606"/>
                <a:ext cx="37285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>
                        <a:alpha val="70000"/>
                      </a:prstClr>
                    </a:solidFill>
                    <a:effectLst/>
                    <a:uLnTx/>
                    <a:uFillTx/>
                    <a:latin typeface="맑은 고딕" panose="020B0604000101010101" pitchFamily="50" charset="-127"/>
                    <a:ea typeface="맑은 고딕" panose="020B0604000101010101" pitchFamily="50" charset="-127"/>
                    <a:cs typeface="맑은 고딕" panose="020B0604000101010101" pitchFamily="50" charset="-127"/>
                  </a:rPr>
                  <a:t>3-2</a:t>
                </a:r>
                <a:endParaRPr kumimoji="0" lang="ko-KR" altLang="en-US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endParaRPr>
              </a:p>
            </p:txBody>
          </p:sp>
        </p:grpSp>
      </p:grpSp>
      <p:sp>
        <p:nvSpPr>
          <p:cNvPr id="149" name="사각형: 둥근 모서리 148">
            <a:extLst>
              <a:ext uri="{FF2B5EF4-FFF2-40B4-BE49-F238E27FC236}">
                <a16:creationId xmlns:a16="http://schemas.microsoft.com/office/drawing/2014/main" xmlns="" id="{5CD846A4-8EF3-40DA-B62D-A1EE721649B0}"/>
              </a:ext>
            </a:extLst>
          </p:cNvPr>
          <p:cNvSpPr/>
          <p:nvPr/>
        </p:nvSpPr>
        <p:spPr>
          <a:xfrm rot="16200000">
            <a:off x="1403818" y="3072263"/>
            <a:ext cx="254886" cy="254886"/>
          </a:xfrm>
          <a:prstGeom prst="roundRect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CA6F807-742B-4FA6-9CA8-D8944843FC45}"/>
              </a:ext>
            </a:extLst>
          </p:cNvPr>
          <p:cNvSpPr txBox="1"/>
          <p:nvPr/>
        </p:nvSpPr>
        <p:spPr>
          <a:xfrm>
            <a:off x="1729619" y="3045817"/>
            <a:ext cx="11987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기술개발 개요</a:t>
            </a:r>
          </a:p>
        </p:txBody>
      </p:sp>
      <p:sp>
        <p:nvSpPr>
          <p:cNvPr id="132" name="사각형: 둥근 모서리 131">
            <a:extLst>
              <a:ext uri="{FF2B5EF4-FFF2-40B4-BE49-F238E27FC236}">
                <a16:creationId xmlns:a16="http://schemas.microsoft.com/office/drawing/2014/main" xmlns="" id="{9EF8451D-D261-47A1-81A5-E8430631DF27}"/>
              </a:ext>
            </a:extLst>
          </p:cNvPr>
          <p:cNvSpPr/>
          <p:nvPr/>
        </p:nvSpPr>
        <p:spPr>
          <a:xfrm rot="16200000">
            <a:off x="1403818" y="2252730"/>
            <a:ext cx="254886" cy="254886"/>
          </a:xfrm>
          <a:prstGeom prst="roundRect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5464EAA-247F-47CE-86CF-2022FC2E47E1}"/>
              </a:ext>
            </a:extLst>
          </p:cNvPr>
          <p:cNvSpPr txBox="1"/>
          <p:nvPr/>
        </p:nvSpPr>
        <p:spPr>
          <a:xfrm>
            <a:off x="1729619" y="2226283"/>
            <a:ext cx="50783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연혁</a:t>
            </a:r>
          </a:p>
        </p:txBody>
      </p:sp>
      <p:sp>
        <p:nvSpPr>
          <p:cNvPr id="148" name="사각형: 둥근 모서리 147">
            <a:extLst>
              <a:ext uri="{FF2B5EF4-FFF2-40B4-BE49-F238E27FC236}">
                <a16:creationId xmlns:a16="http://schemas.microsoft.com/office/drawing/2014/main" xmlns="" id="{7733643F-12C3-44D9-8540-6D849A17D800}"/>
              </a:ext>
            </a:extLst>
          </p:cNvPr>
          <p:cNvSpPr/>
          <p:nvPr/>
        </p:nvSpPr>
        <p:spPr>
          <a:xfrm rot="16200000">
            <a:off x="1403818" y="2662497"/>
            <a:ext cx="254886" cy="254886"/>
          </a:xfrm>
          <a:prstGeom prst="roundRect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299244-AD58-49D7-8E6C-057289246BD4}"/>
              </a:ext>
            </a:extLst>
          </p:cNvPr>
          <p:cNvSpPr txBox="1"/>
          <p:nvPr/>
        </p:nvSpPr>
        <p:spPr>
          <a:xfrm>
            <a:off x="1729619" y="2636050"/>
            <a:ext cx="11987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보유특허 현황</a:t>
            </a:r>
          </a:p>
        </p:txBody>
      </p:sp>
      <p:cxnSp>
        <p:nvCxnSpPr>
          <p:cNvPr id="169" name="직선 연결선 168">
            <a:extLst>
              <a:ext uri="{FF2B5EF4-FFF2-40B4-BE49-F238E27FC236}">
                <a16:creationId xmlns:a16="http://schemas.microsoft.com/office/drawing/2014/main" xmlns="" id="{81B8E47A-9E1D-4830-B989-385037674B89}"/>
              </a:ext>
            </a:extLst>
          </p:cNvPr>
          <p:cNvCxnSpPr>
            <a:cxnSpLocks/>
          </p:cNvCxnSpPr>
          <p:nvPr/>
        </p:nvCxnSpPr>
        <p:spPr>
          <a:xfrm>
            <a:off x="1418604" y="3425519"/>
            <a:ext cx="3429000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연결선 171">
            <a:extLst>
              <a:ext uri="{FF2B5EF4-FFF2-40B4-BE49-F238E27FC236}">
                <a16:creationId xmlns:a16="http://schemas.microsoft.com/office/drawing/2014/main" xmlns="" id="{B4560B68-710B-490E-99E4-8E6A336E6CDB}"/>
              </a:ext>
            </a:extLst>
          </p:cNvPr>
          <p:cNvCxnSpPr>
            <a:cxnSpLocks/>
          </p:cNvCxnSpPr>
          <p:nvPr/>
        </p:nvCxnSpPr>
        <p:spPr>
          <a:xfrm>
            <a:off x="1418604" y="3395039"/>
            <a:ext cx="3429000" cy="0"/>
          </a:xfrm>
          <a:prstGeom prst="line">
            <a:avLst/>
          </a:prstGeom>
          <a:ln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사각형: 둥근 모서리 149">
            <a:extLst>
              <a:ext uri="{FF2B5EF4-FFF2-40B4-BE49-F238E27FC236}">
                <a16:creationId xmlns:a16="http://schemas.microsoft.com/office/drawing/2014/main" xmlns="" id="{B334F1B8-88E6-4359-9D12-38F4C71E6A86}"/>
              </a:ext>
            </a:extLst>
          </p:cNvPr>
          <p:cNvSpPr/>
          <p:nvPr/>
        </p:nvSpPr>
        <p:spPr>
          <a:xfrm rot="16200000">
            <a:off x="1403818" y="4142927"/>
            <a:ext cx="254886" cy="254886"/>
          </a:xfrm>
          <a:prstGeom prst="roundRect">
            <a:avLst/>
          </a:prstGeom>
          <a:solidFill>
            <a:srgbClr val="1F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442F545-A8DA-4920-96CE-C362ECAC8565}"/>
              </a:ext>
            </a:extLst>
          </p:cNvPr>
          <p:cNvSpPr txBox="1"/>
          <p:nvPr/>
        </p:nvSpPr>
        <p:spPr>
          <a:xfrm>
            <a:off x="1729619" y="4116482"/>
            <a:ext cx="11987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기술개발 내용</a:t>
            </a:r>
          </a:p>
        </p:txBody>
      </p:sp>
      <p:grpSp>
        <p:nvGrpSpPr>
          <p:cNvPr id="167" name="그룹 166">
            <a:extLst>
              <a:ext uri="{FF2B5EF4-FFF2-40B4-BE49-F238E27FC236}">
                <a16:creationId xmlns:a16="http://schemas.microsoft.com/office/drawing/2014/main" xmlns="" id="{73F61567-98C8-4A00-BD38-6DA237806507}"/>
              </a:ext>
            </a:extLst>
          </p:cNvPr>
          <p:cNvGrpSpPr/>
          <p:nvPr/>
        </p:nvGrpSpPr>
        <p:grpSpPr>
          <a:xfrm>
            <a:off x="1738673" y="4567344"/>
            <a:ext cx="3788717" cy="1499222"/>
            <a:chOff x="2019329" y="4405840"/>
            <a:chExt cx="3788717" cy="1499222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xmlns="" id="{9754EB34-7296-4C4C-B900-4FF59029A326}"/>
                </a:ext>
              </a:extLst>
            </p:cNvPr>
            <p:cNvGrpSpPr/>
            <p:nvPr/>
          </p:nvGrpSpPr>
          <p:grpSpPr>
            <a:xfrm>
              <a:off x="2019329" y="4405840"/>
              <a:ext cx="1743927" cy="276999"/>
              <a:chOff x="1264968" y="2948606"/>
              <a:chExt cx="1743927" cy="27699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111DE6BD-1DE1-4C4A-B741-64DAC3E1B893}"/>
                  </a:ext>
                </a:extLst>
              </p:cNvPr>
              <p:cNvSpPr txBox="1"/>
              <p:nvPr/>
            </p:nvSpPr>
            <p:spPr>
              <a:xfrm>
                <a:off x="1627106" y="2948606"/>
                <a:ext cx="138178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기술개발 </a:t>
                </a:r>
                <a:r>
                  <a:rPr kumimoji="0" lang="ko-KR" altLang="en-US" sz="1200" spc="-14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 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최종 목표</a:t>
                </a:r>
                <a:endParaRPr kumimoji="0" lang="ko-KR" altLang="en-US" sz="1200" b="0" i="0" u="none" strike="noStrike" kern="1200" cap="none" spc="-140" normalizeH="0" baseline="0" noProof="0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30F800C2-BB65-44C7-90E2-61D984502069}"/>
                  </a:ext>
                </a:extLst>
              </p:cNvPr>
              <p:cNvSpPr txBox="1"/>
              <p:nvPr/>
            </p:nvSpPr>
            <p:spPr>
              <a:xfrm>
                <a:off x="1264968" y="2948606"/>
                <a:ext cx="37285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>
                        <a:alpha val="70000"/>
                      </a:prstClr>
                    </a:solidFill>
                    <a:effectLst/>
                    <a:uLnTx/>
                    <a:uFillTx/>
                    <a:latin typeface="맑은 고딕" panose="020B0604000101010101" pitchFamily="50" charset="-127"/>
                    <a:ea typeface="맑은 고딕" panose="020B0604000101010101" pitchFamily="50" charset="-127"/>
                    <a:cs typeface="맑은 고딕" panose="020B0604000101010101" pitchFamily="50" charset="-127"/>
                  </a:rPr>
                  <a:t>4-1</a:t>
                </a:r>
                <a:endParaRPr kumimoji="0" lang="ko-KR" altLang="en-US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endParaRP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xmlns="" id="{AE1733B5-303D-4D2F-8E99-5D002AB788F0}"/>
                </a:ext>
              </a:extLst>
            </p:cNvPr>
            <p:cNvGrpSpPr/>
            <p:nvPr/>
          </p:nvGrpSpPr>
          <p:grpSpPr>
            <a:xfrm>
              <a:off x="2019329" y="4711396"/>
              <a:ext cx="3363281" cy="276999"/>
              <a:chOff x="1264968" y="2948606"/>
              <a:chExt cx="3363281" cy="276999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242362D4-4BF0-4952-9B89-180B578AFEC7}"/>
                  </a:ext>
                </a:extLst>
              </p:cNvPr>
              <p:cNvSpPr txBox="1"/>
              <p:nvPr/>
            </p:nvSpPr>
            <p:spPr>
              <a:xfrm>
                <a:off x="1627106" y="2948606"/>
                <a:ext cx="3001143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1</a:t>
                </a:r>
                <a:r>
                  <a:rPr kumimoji="0" lang="ko-KR" altLang="en-US" sz="1200" spc="-14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차년도 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스마트강우 정보수집단말기 개발</a:t>
                </a:r>
                <a:r>
                  <a:rPr kumimoji="0" lang="en-US" altLang="ko-KR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(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주관</a:t>
                </a:r>
                <a:r>
                  <a:rPr kumimoji="0" lang="en-US" altLang="ko-KR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)</a:t>
                </a:r>
                <a:endParaRPr kumimoji="0" lang="ko-KR" altLang="en-US" sz="1200" b="0" i="0" u="none" strike="noStrike" kern="1200" cap="none" spc="-140" normalizeH="0" baseline="0" noProof="0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38B7F863-1FD8-4CA6-9652-40CEABF1BB55}"/>
                  </a:ext>
                </a:extLst>
              </p:cNvPr>
              <p:cNvSpPr txBox="1"/>
              <p:nvPr/>
            </p:nvSpPr>
            <p:spPr>
              <a:xfrm>
                <a:off x="1264968" y="2948606"/>
                <a:ext cx="37285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>
                        <a:alpha val="70000"/>
                      </a:prstClr>
                    </a:solidFill>
                    <a:effectLst/>
                    <a:uLnTx/>
                    <a:uFillTx/>
                    <a:latin typeface="맑은 고딕" panose="020B0604000101010101" pitchFamily="50" charset="-127"/>
                    <a:ea typeface="맑은 고딕" panose="020B0604000101010101" pitchFamily="50" charset="-127"/>
                    <a:cs typeface="맑은 고딕" panose="020B0604000101010101" pitchFamily="50" charset="-127"/>
                  </a:rPr>
                  <a:t>4-2</a:t>
                </a:r>
                <a:endParaRPr kumimoji="0" lang="ko-KR" altLang="en-US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endParaRPr>
              </a:p>
            </p:txBody>
          </p: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xmlns="" id="{89B223E9-0364-4CD2-890D-02F9EC330135}"/>
                </a:ext>
              </a:extLst>
            </p:cNvPr>
            <p:cNvGrpSpPr/>
            <p:nvPr/>
          </p:nvGrpSpPr>
          <p:grpSpPr>
            <a:xfrm>
              <a:off x="2019329" y="5016952"/>
              <a:ext cx="3484147" cy="276999"/>
              <a:chOff x="1264968" y="2948606"/>
              <a:chExt cx="3484147" cy="27699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66DC9D84-669D-42E0-98B6-C067E454288A}"/>
                  </a:ext>
                </a:extLst>
              </p:cNvPr>
              <p:cNvSpPr txBox="1"/>
              <p:nvPr/>
            </p:nvSpPr>
            <p:spPr>
              <a:xfrm>
                <a:off x="1627106" y="2948606"/>
                <a:ext cx="312200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1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차년도 레인센서 강우산정  알고리즘 개발</a:t>
                </a:r>
                <a:r>
                  <a:rPr kumimoji="0" lang="en-US" altLang="ko-KR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(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참여</a:t>
                </a:r>
                <a:r>
                  <a:rPr kumimoji="0" lang="en-US" altLang="ko-KR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)</a:t>
                </a:r>
                <a:endParaRPr kumimoji="0" lang="ko-KR" altLang="en-US" sz="1200" b="0" i="0" u="none" strike="noStrike" kern="1200" cap="none" spc="-140" normalizeH="0" baseline="0" noProof="0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20C6D825-E3A2-4A81-9C6A-190B40708DF6}"/>
                  </a:ext>
                </a:extLst>
              </p:cNvPr>
              <p:cNvSpPr txBox="1"/>
              <p:nvPr/>
            </p:nvSpPr>
            <p:spPr>
              <a:xfrm>
                <a:off x="1264968" y="2948606"/>
                <a:ext cx="37285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>
                        <a:alpha val="70000"/>
                      </a:prstClr>
                    </a:solidFill>
                    <a:effectLst/>
                    <a:uLnTx/>
                    <a:uFillTx/>
                    <a:latin typeface="맑은 고딕" panose="020B0604000101010101" pitchFamily="50" charset="-127"/>
                    <a:ea typeface="맑은 고딕" panose="020B0604000101010101" pitchFamily="50" charset="-127"/>
                    <a:cs typeface="맑은 고딕" panose="020B0604000101010101" pitchFamily="50" charset="-127"/>
                  </a:rPr>
                  <a:t>4-3</a:t>
                </a:r>
                <a:endParaRPr kumimoji="0" lang="ko-KR" altLang="en-US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endParaRPr>
              </a:p>
            </p:txBody>
          </p: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xmlns="" id="{61FFCD8A-FED9-4F21-AD53-2728D87739EB}"/>
                </a:ext>
              </a:extLst>
            </p:cNvPr>
            <p:cNvGrpSpPr/>
            <p:nvPr/>
          </p:nvGrpSpPr>
          <p:grpSpPr>
            <a:xfrm>
              <a:off x="2019329" y="5322508"/>
              <a:ext cx="3788717" cy="276999"/>
              <a:chOff x="1264968" y="2948606"/>
              <a:chExt cx="3788717" cy="27699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8DE021F6-B5F0-4C24-A262-8594A6755710}"/>
                  </a:ext>
                </a:extLst>
              </p:cNvPr>
              <p:cNvSpPr txBox="1"/>
              <p:nvPr/>
            </p:nvSpPr>
            <p:spPr>
              <a:xfrm>
                <a:off x="1627106" y="2948606"/>
                <a:ext cx="342657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2</a:t>
                </a:r>
                <a:r>
                  <a:rPr kumimoji="0" lang="ko-KR" altLang="en-US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차년도</a:t>
                </a:r>
                <a:r>
                  <a:rPr kumimoji="0" lang="en-US" altLang="ko-KR" sz="1200" b="0" i="0" u="none" strike="noStrike" kern="1200" cap="none" spc="-140" normalizeH="0" baseline="0" noProof="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_</a:t>
                </a:r>
                <a:r>
                  <a:rPr kumimoji="0" lang="ko-KR" altLang="en-US" sz="1200" b="0" i="0" u="none" strike="noStrike" kern="1200" cap="none" spc="-140" normalizeH="0" baseline="0" noProof="0" dirty="0" err="1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스</a:t>
                </a:r>
                <a:r>
                  <a:rPr kumimoji="0" lang="ko-KR" altLang="en-US" sz="1200" spc="-140" dirty="0" err="1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마트강우정보수집단말기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 </a:t>
                </a:r>
                <a:r>
                  <a:rPr kumimoji="0" lang="ko-KR" altLang="en-US" sz="1200" b="0" i="0" u="none" strike="noStrike" kern="1200" cap="none" spc="-140" normalizeH="0" baseline="0" noProof="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개발</a:t>
                </a:r>
                <a:r>
                  <a:rPr kumimoji="0" lang="en-US" altLang="ko-KR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</a:t>
                </a:r>
                <a:r>
                  <a:rPr kumimoji="0" lang="ko-KR" altLang="en-US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저가격</a:t>
                </a:r>
                <a:r>
                  <a:rPr kumimoji="0" lang="en-US" altLang="ko-KR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/</a:t>
                </a:r>
                <a:r>
                  <a:rPr kumimoji="0" lang="ko-KR" altLang="en-US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통신</a:t>
                </a:r>
                <a:r>
                  <a:rPr kumimoji="0" lang="en-US" altLang="ko-KR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)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0D7192F2-1336-437C-B055-A17326B892F6}"/>
                  </a:ext>
                </a:extLst>
              </p:cNvPr>
              <p:cNvSpPr txBox="1"/>
              <p:nvPr/>
            </p:nvSpPr>
            <p:spPr>
              <a:xfrm>
                <a:off x="1264968" y="2948606"/>
                <a:ext cx="37285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>
                        <a:alpha val="70000"/>
                      </a:prstClr>
                    </a:solidFill>
                    <a:effectLst/>
                    <a:uLnTx/>
                    <a:uFillTx/>
                    <a:latin typeface="맑은 고딕" panose="020B0604000101010101" pitchFamily="50" charset="-127"/>
                    <a:ea typeface="맑은 고딕" panose="020B0604000101010101" pitchFamily="50" charset="-127"/>
                    <a:cs typeface="맑은 고딕" panose="020B0604000101010101" pitchFamily="50" charset="-127"/>
                  </a:rPr>
                  <a:t>4-4</a:t>
                </a:r>
                <a:endParaRPr kumimoji="0" lang="ko-KR" altLang="en-US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endParaRPr>
              </a:p>
            </p:txBody>
          </p:sp>
        </p:grp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xmlns="" id="{94B6E36C-1582-4047-9F81-1341CC18EF37}"/>
                </a:ext>
              </a:extLst>
            </p:cNvPr>
            <p:cNvGrpSpPr/>
            <p:nvPr/>
          </p:nvGrpSpPr>
          <p:grpSpPr>
            <a:xfrm>
              <a:off x="2019329" y="5628063"/>
              <a:ext cx="3724277" cy="276999"/>
              <a:chOff x="1264968" y="2948606"/>
              <a:chExt cx="3724277" cy="27699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9E9B5B06-E7A4-4BDD-B4B8-1FA8B7495ED9}"/>
                  </a:ext>
                </a:extLst>
              </p:cNvPr>
              <p:cNvSpPr txBox="1"/>
              <p:nvPr/>
            </p:nvSpPr>
            <p:spPr>
              <a:xfrm>
                <a:off x="1627106" y="2948606"/>
                <a:ext cx="336213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b="0" i="0" u="none" strike="noStrike" kern="1200" cap="none" spc="-140" normalizeH="0" baseline="0" noProof="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2</a:t>
                </a:r>
                <a:r>
                  <a:rPr kumimoji="0" lang="ko-KR" altLang="en-US" sz="1200" b="0" i="0" u="none" strike="noStrike" kern="1200" cap="none" spc="-140" normalizeH="0" baseline="0" noProof="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차년도</a:t>
                </a:r>
                <a:r>
                  <a:rPr kumimoji="0" lang="en-US" altLang="ko-KR" sz="1200" spc="-14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 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레인센서 </a:t>
                </a:r>
                <a:r>
                  <a:rPr kumimoji="0" lang="ko-KR" altLang="en-US" sz="1200" spc="-140" dirty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강우산정  알고리즘  </a:t>
                </a:r>
                <a:r>
                  <a:rPr kumimoji="0" lang="ko-KR" altLang="en-US" sz="1200" spc="-140" dirty="0" err="1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고도화및</a:t>
                </a:r>
                <a:r>
                  <a:rPr kumimoji="0" lang="ko-KR" altLang="en-US" sz="1200" spc="-140" dirty="0" smtClean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latin typeface="맑은 고딕"/>
                    <a:ea typeface="맑은 고딕"/>
                  </a:rPr>
                  <a:t> 검증</a:t>
                </a:r>
                <a:endParaRPr kumimoji="0" lang="ko-KR" altLang="en-US" sz="1200" b="0" i="0" u="none" strike="noStrike" kern="1200" cap="none" spc="-140" normalizeH="0" baseline="0" noProof="0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917F20DA-5B7B-40F7-9694-794CBD187788}"/>
                  </a:ext>
                </a:extLst>
              </p:cNvPr>
              <p:cNvSpPr txBox="1"/>
              <p:nvPr/>
            </p:nvSpPr>
            <p:spPr>
              <a:xfrm>
                <a:off x="1264968" y="2948606"/>
                <a:ext cx="37285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-140" normalizeH="0" baseline="0" noProof="0">
                    <a:ln w="3175">
                      <a:solidFill>
                        <a:prstClr val="white">
                          <a:alpha val="10000"/>
                        </a:prstClr>
                      </a:solidFill>
                    </a:ln>
                    <a:solidFill>
                      <a:prstClr val="white">
                        <a:alpha val="70000"/>
                      </a:prstClr>
                    </a:solidFill>
                    <a:effectLst/>
                    <a:uLnTx/>
                    <a:uFillTx/>
                    <a:latin typeface="맑은 고딕" panose="020B0604000101010101" pitchFamily="50" charset="-127"/>
                    <a:ea typeface="맑은 고딕" panose="020B0604000101010101" pitchFamily="50" charset="-127"/>
                    <a:cs typeface="맑은 고딕" panose="020B0604000101010101" pitchFamily="50" charset="-127"/>
                  </a:rPr>
                  <a:t>4-5</a:t>
                </a:r>
                <a:endParaRPr kumimoji="0" lang="ko-KR" altLang="en-US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endParaRPr>
              </a:p>
            </p:txBody>
          </p:sp>
        </p:grpSp>
      </p:grpSp>
      <p:grpSp>
        <p:nvGrpSpPr>
          <p:cNvPr id="174" name="그룹 173">
            <a:extLst>
              <a:ext uri="{FF2B5EF4-FFF2-40B4-BE49-F238E27FC236}">
                <a16:creationId xmlns:a16="http://schemas.microsoft.com/office/drawing/2014/main" xmlns="" id="{8DEA7FB0-EE05-4E53-A1F0-2676752EC404}"/>
              </a:ext>
            </a:extLst>
          </p:cNvPr>
          <p:cNvGrpSpPr/>
          <p:nvPr/>
        </p:nvGrpSpPr>
        <p:grpSpPr>
          <a:xfrm>
            <a:off x="1418604" y="4484244"/>
            <a:ext cx="3429000" cy="30480"/>
            <a:chOff x="1699260" y="3397399"/>
            <a:chExt cx="3429000" cy="30480"/>
          </a:xfrm>
        </p:grpSpPr>
        <p:cxnSp>
          <p:nvCxnSpPr>
            <p:cNvPr id="175" name="직선 연결선 174">
              <a:extLst>
                <a:ext uri="{FF2B5EF4-FFF2-40B4-BE49-F238E27FC236}">
                  <a16:creationId xmlns:a16="http://schemas.microsoft.com/office/drawing/2014/main" xmlns="" id="{6926E4CE-C949-4C89-8F25-2BA1A1389320}"/>
                </a:ext>
              </a:extLst>
            </p:cNvPr>
            <p:cNvCxnSpPr>
              <a:cxnSpLocks/>
            </p:cNvCxnSpPr>
            <p:nvPr/>
          </p:nvCxnSpPr>
          <p:spPr>
            <a:xfrm>
              <a:off x="1699260" y="3427879"/>
              <a:ext cx="3429000" cy="0"/>
            </a:xfrm>
            <a:prstGeom prst="line">
              <a:avLst/>
            </a:prstGeom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직선 연결선 175">
              <a:extLst>
                <a:ext uri="{FF2B5EF4-FFF2-40B4-BE49-F238E27FC236}">
                  <a16:creationId xmlns:a16="http://schemas.microsoft.com/office/drawing/2014/main" xmlns="" id="{14B19E10-2E7F-4861-AFA1-012902B3714F}"/>
                </a:ext>
              </a:extLst>
            </p:cNvPr>
            <p:cNvCxnSpPr>
              <a:cxnSpLocks/>
            </p:cNvCxnSpPr>
            <p:nvPr/>
          </p:nvCxnSpPr>
          <p:spPr>
            <a:xfrm>
              <a:off x="1699260" y="3397399"/>
              <a:ext cx="3429000" cy="0"/>
            </a:xfrm>
            <a:prstGeom prst="line">
              <a:avLst/>
            </a:prstGeom>
            <a:ln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사각형: 둥근 모서리 151">
            <a:extLst>
              <a:ext uri="{FF2B5EF4-FFF2-40B4-BE49-F238E27FC236}">
                <a16:creationId xmlns:a16="http://schemas.microsoft.com/office/drawing/2014/main" xmlns="" id="{BEA2B03D-4AF1-4124-92FF-37A20D351ED0}"/>
              </a:ext>
            </a:extLst>
          </p:cNvPr>
          <p:cNvSpPr/>
          <p:nvPr/>
        </p:nvSpPr>
        <p:spPr>
          <a:xfrm rot="16200000">
            <a:off x="5586047" y="3072263"/>
            <a:ext cx="254886" cy="254886"/>
          </a:xfrm>
          <a:prstGeom prst="round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4FA4F33-382B-485B-8D85-A5640F7EF080}"/>
              </a:ext>
            </a:extLst>
          </p:cNvPr>
          <p:cNvSpPr txBox="1"/>
          <p:nvPr/>
        </p:nvSpPr>
        <p:spPr>
          <a:xfrm>
            <a:off x="5903266" y="3045817"/>
            <a:ext cx="161101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 dirty="0" smtClean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경쟁사 </a:t>
            </a:r>
            <a:r>
              <a:rPr kumimoji="0" lang="ko-KR" altLang="en-US" sz="1400" b="1" i="0" u="none" strike="noStrike" kern="1200" cap="none" spc="-140" normalizeH="0" baseline="0" noProof="0" dirty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및 시장 현황</a:t>
            </a:r>
          </a:p>
        </p:txBody>
      </p:sp>
      <p:sp>
        <p:nvSpPr>
          <p:cNvPr id="151" name="사각형: 둥근 모서리 150">
            <a:extLst>
              <a:ext uri="{FF2B5EF4-FFF2-40B4-BE49-F238E27FC236}">
                <a16:creationId xmlns:a16="http://schemas.microsoft.com/office/drawing/2014/main" xmlns="" id="{044A97E2-2A23-4E97-A8CE-E2C17595162D}"/>
              </a:ext>
            </a:extLst>
          </p:cNvPr>
          <p:cNvSpPr/>
          <p:nvPr/>
        </p:nvSpPr>
        <p:spPr>
          <a:xfrm rot="16200000">
            <a:off x="5586047" y="3509193"/>
            <a:ext cx="254886" cy="254886"/>
          </a:xfrm>
          <a:prstGeom prst="round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2A748EB-A6C0-4BEB-935C-E56AA560E1C8}"/>
              </a:ext>
            </a:extLst>
          </p:cNvPr>
          <p:cNvSpPr txBox="1"/>
          <p:nvPr/>
        </p:nvSpPr>
        <p:spPr>
          <a:xfrm>
            <a:off x="5903266" y="3482747"/>
            <a:ext cx="103714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사업화 계획</a:t>
            </a:r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xmlns="" id="{48A0E4E0-F51D-46B2-A908-4BA3A911D369}"/>
              </a:ext>
            </a:extLst>
          </p:cNvPr>
          <p:cNvGrpSpPr/>
          <p:nvPr/>
        </p:nvGrpSpPr>
        <p:grpSpPr>
          <a:xfrm>
            <a:off x="5912320" y="3915503"/>
            <a:ext cx="1299574" cy="276999"/>
            <a:chOff x="5900342" y="4071237"/>
            <a:chExt cx="1299574" cy="27699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ACA99C12-8F4C-425D-B258-E80D4780936D}"/>
                </a:ext>
              </a:extLst>
            </p:cNvPr>
            <p:cNvSpPr txBox="1"/>
            <p:nvPr/>
          </p:nvSpPr>
          <p:spPr>
            <a:xfrm>
              <a:off x="6262480" y="4071237"/>
              <a:ext cx="937436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사업화 목표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80DFE7C-323C-40D9-AED1-7C2E70580496}"/>
                </a:ext>
              </a:extLst>
            </p:cNvPr>
            <p:cNvSpPr txBox="1"/>
            <p:nvPr/>
          </p:nvSpPr>
          <p:spPr>
            <a:xfrm>
              <a:off x="5900342" y="4071237"/>
              <a:ext cx="372859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rPr>
                <a:t>8-1</a:t>
              </a:r>
              <a:endParaRPr kumimoji="0" lang="ko-KR" altLang="en-US" sz="12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맑은 고딕" panose="020B0604000101010101" pitchFamily="50" charset="-127"/>
                <a:ea typeface="맑은 고딕" panose="020B0604000101010101" pitchFamily="50" charset="-127"/>
                <a:cs typeface="맑은 고딕" panose="020B0604000101010101" pitchFamily="50" charset="-127"/>
              </a:endParaRPr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xmlns="" id="{D29700EC-1C80-443E-BF97-4F05F00B77CF}"/>
              </a:ext>
            </a:extLst>
          </p:cNvPr>
          <p:cNvGrpSpPr/>
          <p:nvPr/>
        </p:nvGrpSpPr>
        <p:grpSpPr>
          <a:xfrm>
            <a:off x="5912320" y="4205215"/>
            <a:ext cx="2339924" cy="276999"/>
            <a:chOff x="1264968" y="2948606"/>
            <a:chExt cx="2339924" cy="27699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7DD90D2F-4961-4C76-B67D-BA3CAC88018D}"/>
                </a:ext>
              </a:extLst>
            </p:cNvPr>
            <p:cNvSpPr txBox="1"/>
            <p:nvPr/>
          </p:nvSpPr>
          <p:spPr>
            <a:xfrm>
              <a:off x="1627106" y="2948606"/>
              <a:ext cx="1977786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제품화 및 양산</a:t>
              </a:r>
              <a:r>
                <a:rPr kumimoji="0" lang="en-US" altLang="ko-KR" sz="1200" b="0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, </a:t>
              </a:r>
              <a:r>
                <a:rPr kumimoji="0" lang="ko-KR" altLang="en-US" sz="1200" b="0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판로개척 방안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B889AF72-7684-430D-B06D-66DED5CA2D87}"/>
                </a:ext>
              </a:extLst>
            </p:cNvPr>
            <p:cNvSpPr txBox="1"/>
            <p:nvPr/>
          </p:nvSpPr>
          <p:spPr>
            <a:xfrm>
              <a:off x="1264968" y="2948606"/>
              <a:ext cx="372859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-140" normalizeH="0" baseline="0" noProof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>
                      <a:alpha val="70000"/>
                    </a:prstClr>
                  </a:solidFill>
                  <a:effectLst/>
                  <a:uLnTx/>
                  <a:uFillTx/>
                  <a:latin typeface="맑은 고딕" panose="020B0604000101010101" pitchFamily="50" charset="-127"/>
                  <a:ea typeface="맑은 고딕" panose="020B0604000101010101" pitchFamily="50" charset="-127"/>
                  <a:cs typeface="맑은 고딕" panose="020B0604000101010101" pitchFamily="50" charset="-127"/>
                </a:rPr>
                <a:t>8-2</a:t>
              </a:r>
              <a:endParaRPr kumimoji="0" lang="ko-KR" altLang="en-US" sz="12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맑은 고딕" panose="020B0604000101010101" pitchFamily="50" charset="-127"/>
                <a:ea typeface="맑은 고딕" panose="020B0604000101010101" pitchFamily="50" charset="-127"/>
                <a:cs typeface="맑은 고딕" panose="020B0604000101010101" pitchFamily="50" charset="-127"/>
              </a:endParaRPr>
            </a:p>
          </p:txBody>
        </p:sp>
      </p:grpSp>
      <p:sp>
        <p:nvSpPr>
          <p:cNvPr id="153" name="사각형: 둥근 모서리 152">
            <a:extLst>
              <a:ext uri="{FF2B5EF4-FFF2-40B4-BE49-F238E27FC236}">
                <a16:creationId xmlns:a16="http://schemas.microsoft.com/office/drawing/2014/main" xmlns="" id="{1BCA832B-E947-40C4-BDFF-5AE07F981746}"/>
              </a:ext>
            </a:extLst>
          </p:cNvPr>
          <p:cNvSpPr/>
          <p:nvPr/>
        </p:nvSpPr>
        <p:spPr>
          <a:xfrm rot="16200000">
            <a:off x="5586047" y="2252730"/>
            <a:ext cx="254886" cy="254886"/>
          </a:xfrm>
          <a:prstGeom prst="round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2323C3D-0F43-40C6-AFDB-277CF1972BD6}"/>
              </a:ext>
            </a:extLst>
          </p:cNvPr>
          <p:cNvSpPr txBox="1"/>
          <p:nvPr/>
        </p:nvSpPr>
        <p:spPr>
          <a:xfrm>
            <a:off x="5903266" y="2226283"/>
            <a:ext cx="11987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기술의 차별성</a:t>
            </a:r>
          </a:p>
        </p:txBody>
      </p:sp>
      <p:sp>
        <p:nvSpPr>
          <p:cNvPr id="154" name="사각형: 둥근 모서리 153">
            <a:extLst>
              <a:ext uri="{FF2B5EF4-FFF2-40B4-BE49-F238E27FC236}">
                <a16:creationId xmlns:a16="http://schemas.microsoft.com/office/drawing/2014/main" xmlns="" id="{5F10CF91-28B1-49E2-8F4F-AFDAE63697C0}"/>
              </a:ext>
            </a:extLst>
          </p:cNvPr>
          <p:cNvSpPr/>
          <p:nvPr/>
        </p:nvSpPr>
        <p:spPr>
          <a:xfrm rot="16200000">
            <a:off x="5586047" y="2662497"/>
            <a:ext cx="254886" cy="254886"/>
          </a:xfrm>
          <a:prstGeom prst="roundRect">
            <a:avLst/>
          </a:prstGeom>
          <a:solidFill>
            <a:srgbClr val="0A7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E53BDD0-3A60-4188-9746-D740983BCD9C}"/>
              </a:ext>
            </a:extLst>
          </p:cNvPr>
          <p:cNvSpPr txBox="1"/>
          <p:nvPr/>
        </p:nvSpPr>
        <p:spPr>
          <a:xfrm>
            <a:off x="5903266" y="2636050"/>
            <a:ext cx="83099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40" normalizeH="0" baseline="0" noProof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기대효과</a:t>
            </a:r>
          </a:p>
        </p:txBody>
      </p:sp>
      <p:cxnSp>
        <p:nvCxnSpPr>
          <p:cNvPr id="178" name="직선 연결선 177">
            <a:extLst>
              <a:ext uri="{FF2B5EF4-FFF2-40B4-BE49-F238E27FC236}">
                <a16:creationId xmlns:a16="http://schemas.microsoft.com/office/drawing/2014/main" xmlns="" id="{E5A841EE-3979-488F-92E5-84293EF0E6EA}"/>
              </a:ext>
            </a:extLst>
          </p:cNvPr>
          <p:cNvCxnSpPr>
            <a:cxnSpLocks/>
          </p:cNvCxnSpPr>
          <p:nvPr/>
        </p:nvCxnSpPr>
        <p:spPr>
          <a:xfrm>
            <a:off x="5605454" y="3866046"/>
            <a:ext cx="3429000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연결선 178">
            <a:extLst>
              <a:ext uri="{FF2B5EF4-FFF2-40B4-BE49-F238E27FC236}">
                <a16:creationId xmlns:a16="http://schemas.microsoft.com/office/drawing/2014/main" xmlns="" id="{C7A30FB2-A738-4C6F-91C5-25499715DEDE}"/>
              </a:ext>
            </a:extLst>
          </p:cNvPr>
          <p:cNvCxnSpPr>
            <a:cxnSpLocks/>
          </p:cNvCxnSpPr>
          <p:nvPr/>
        </p:nvCxnSpPr>
        <p:spPr>
          <a:xfrm>
            <a:off x="5605454" y="3835566"/>
            <a:ext cx="3429000" cy="0"/>
          </a:xfrm>
          <a:prstGeom prst="line">
            <a:avLst/>
          </a:prstGeom>
          <a:ln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그룹 197">
            <a:extLst>
              <a:ext uri="{FF2B5EF4-FFF2-40B4-BE49-F238E27FC236}">
                <a16:creationId xmlns:a16="http://schemas.microsoft.com/office/drawing/2014/main" xmlns="" id="{37828EB8-8457-4E9D-8939-969176E0E0D8}"/>
              </a:ext>
            </a:extLst>
          </p:cNvPr>
          <p:cNvGrpSpPr/>
          <p:nvPr/>
        </p:nvGrpSpPr>
        <p:grpSpPr>
          <a:xfrm>
            <a:off x="-1" y="855921"/>
            <a:ext cx="5486401" cy="798403"/>
            <a:chOff x="-1" y="922596"/>
            <a:chExt cx="5486401" cy="798403"/>
          </a:xfrm>
        </p:grpSpPr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xmlns="" id="{217033DA-BC3A-415D-85AC-A93C4F8B0138}"/>
                </a:ext>
              </a:extLst>
            </p:cNvPr>
            <p:cNvSpPr/>
            <p:nvPr/>
          </p:nvSpPr>
          <p:spPr>
            <a:xfrm>
              <a:off x="-1" y="922596"/>
              <a:ext cx="5153025" cy="760469"/>
            </a:xfrm>
            <a:prstGeom prst="rect">
              <a:avLst/>
            </a:prstGeom>
            <a:gradFill>
              <a:gsLst>
                <a:gs pos="54000">
                  <a:schemeClr val="tx1">
                    <a:alpha val="27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0" name="직사각형 119">
              <a:extLst>
                <a:ext uri="{FF2B5EF4-FFF2-40B4-BE49-F238E27FC236}">
                  <a16:creationId xmlns:a16="http://schemas.microsoft.com/office/drawing/2014/main" xmlns="" id="{D83F4A48-57A3-49E0-A151-75F526FBE073}"/>
                </a:ext>
              </a:extLst>
            </p:cNvPr>
            <p:cNvSpPr/>
            <p:nvPr/>
          </p:nvSpPr>
          <p:spPr>
            <a:xfrm rot="18900000">
              <a:off x="973625" y="1271143"/>
              <a:ext cx="63374" cy="63374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xmlns="" id="{D9844A7D-31B9-4D78-A3DB-32ECE8768DA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20999"/>
              <a:ext cx="5486400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1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7" name="그림 186">
              <a:extLst>
                <a:ext uri="{FF2B5EF4-FFF2-40B4-BE49-F238E27FC236}">
                  <a16:creationId xmlns:a16="http://schemas.microsoft.com/office/drawing/2014/main" xmlns="" id="{6B34D5B6-1232-496D-ADFF-B9A3E809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550" y="979665"/>
              <a:ext cx="2359356" cy="646232"/>
            </a:xfrm>
            <a:prstGeom prst="rect">
              <a:avLst/>
            </a:prstGeom>
          </p:spPr>
        </p:pic>
      </p:grpSp>
      <p:pic>
        <p:nvPicPr>
          <p:cNvPr id="197" name="그림 196">
            <a:extLst>
              <a:ext uri="{FF2B5EF4-FFF2-40B4-BE49-F238E27FC236}">
                <a16:creationId xmlns:a16="http://schemas.microsoft.com/office/drawing/2014/main" xmlns="" id="{D50775BF-020A-4CA8-9840-434369627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220" y="2273207"/>
            <a:ext cx="446265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92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51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C8D500CA-2FA0-428A-B250-6CED9681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75" y="937233"/>
            <a:ext cx="7442525" cy="4492995"/>
          </a:xfrm>
          <a:prstGeom prst="rect">
            <a:avLst/>
          </a:prstGeom>
        </p:spPr>
      </p:pic>
      <p:sp>
        <p:nvSpPr>
          <p:cNvPr id="47" name="직사각형 46">
            <a:extLst>
              <a:ext uri="{FF2B5EF4-FFF2-40B4-BE49-F238E27FC236}">
                <a16:creationId xmlns="" xmlns:a16="http://schemas.microsoft.com/office/drawing/2014/main" id="{FD17D67E-C09A-4595-ACC1-0FDB5670321E}"/>
              </a:ext>
            </a:extLst>
          </p:cNvPr>
          <p:cNvSpPr/>
          <p:nvPr/>
        </p:nvSpPr>
        <p:spPr>
          <a:xfrm>
            <a:off x="1031875" y="198365"/>
            <a:ext cx="88998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연혁</a:t>
            </a:r>
            <a:endParaRPr kumimoji="1" lang="ko-KR" altLang="en-US" sz="2900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2" name="직선 연결선 41">
            <a:extLst>
              <a:ext uri="{FF2B5EF4-FFF2-40B4-BE49-F238E27FC236}">
                <a16:creationId xmlns="" xmlns:a16="http://schemas.microsoft.com/office/drawing/2014/main" id="{DF6B2D2C-EECF-4BE8-9939-FDE9B26A2A16}"/>
              </a:ext>
            </a:extLst>
          </p:cNvPr>
          <p:cNvCxnSpPr>
            <a:cxnSpLocks/>
          </p:cNvCxnSpPr>
          <p:nvPr/>
        </p:nvCxnSpPr>
        <p:spPr>
          <a:xfrm>
            <a:off x="1761371" y="1866900"/>
            <a:ext cx="0" cy="4578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그룹 50">
            <a:extLst>
              <a:ext uri="{FF2B5EF4-FFF2-40B4-BE49-F238E27FC236}">
                <a16:creationId xmlns="" xmlns:a16="http://schemas.microsoft.com/office/drawing/2014/main" id="{3B1170CD-2209-461C-AE88-9D10F9B506BE}"/>
              </a:ext>
            </a:extLst>
          </p:cNvPr>
          <p:cNvGrpSpPr/>
          <p:nvPr/>
        </p:nvGrpSpPr>
        <p:grpSpPr>
          <a:xfrm rot="18900000">
            <a:off x="1695918" y="6281474"/>
            <a:ext cx="135676" cy="135676"/>
            <a:chOff x="1756445" y="5896492"/>
            <a:chExt cx="351908" cy="351908"/>
          </a:xfrm>
        </p:grpSpPr>
        <p:cxnSp>
          <p:nvCxnSpPr>
            <p:cNvPr id="59" name="직선 연결선 58">
              <a:extLst>
                <a:ext uri="{FF2B5EF4-FFF2-40B4-BE49-F238E27FC236}">
                  <a16:creationId xmlns="" xmlns:a16="http://schemas.microsoft.com/office/drawing/2014/main" id="{F5181B3C-52FC-4D42-965B-7C6F785EE579}"/>
                </a:ext>
              </a:extLst>
            </p:cNvPr>
            <p:cNvCxnSpPr/>
            <p:nvPr/>
          </p:nvCxnSpPr>
          <p:spPr>
            <a:xfrm>
              <a:off x="1756445" y="5896492"/>
              <a:ext cx="0" cy="35190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="" xmlns:a16="http://schemas.microsoft.com/office/drawing/2014/main" id="{BF665E9E-A96B-4F2A-9F05-9CDE7C9789E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932399" y="6072446"/>
              <a:ext cx="0" cy="35190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40EC2D12-8B3B-4DCF-9826-E5C27DC3039C}"/>
              </a:ext>
            </a:extLst>
          </p:cNvPr>
          <p:cNvGrpSpPr/>
          <p:nvPr/>
        </p:nvGrpSpPr>
        <p:grpSpPr>
          <a:xfrm>
            <a:off x="1152491" y="1897249"/>
            <a:ext cx="8324884" cy="210706"/>
            <a:chOff x="1152491" y="2134561"/>
            <a:chExt cx="8324884" cy="210706"/>
          </a:xfrm>
        </p:grpSpPr>
        <p:sp>
          <p:nvSpPr>
            <p:cNvPr id="61" name="타원 60">
              <a:extLst>
                <a:ext uri="{FF2B5EF4-FFF2-40B4-BE49-F238E27FC236}">
                  <a16:creationId xmlns="" xmlns:a16="http://schemas.microsoft.com/office/drawing/2014/main" id="{C0ECD57E-4D6B-447E-9157-38169BC812F6}"/>
                </a:ext>
              </a:extLst>
            </p:cNvPr>
            <p:cNvSpPr/>
            <p:nvPr/>
          </p:nvSpPr>
          <p:spPr>
            <a:xfrm>
              <a:off x="1725095" y="2201975"/>
              <a:ext cx="72553" cy="725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="" xmlns:a16="http://schemas.microsoft.com/office/drawing/2014/main" id="{92CF07E9-0547-4630-85F5-5834F2E1B15F}"/>
                </a:ext>
              </a:extLst>
            </p:cNvPr>
            <p:cNvGrpSpPr/>
            <p:nvPr/>
          </p:nvGrpSpPr>
          <p:grpSpPr>
            <a:xfrm>
              <a:off x="1152491" y="2134561"/>
              <a:ext cx="469695" cy="210706"/>
              <a:chOff x="4481548" y="2657365"/>
              <a:chExt cx="942521" cy="382061"/>
            </a:xfrm>
            <a:solidFill>
              <a:srgbClr val="064B5D"/>
            </a:solidFill>
          </p:grpSpPr>
          <p:sp>
            <p:nvSpPr>
              <p:cNvPr id="64" name="자유형: 도형 63">
                <a:extLst>
                  <a:ext uri="{FF2B5EF4-FFF2-40B4-BE49-F238E27FC236}">
                    <a16:creationId xmlns="" xmlns:a16="http://schemas.microsoft.com/office/drawing/2014/main" id="{5F4325B4-8849-4AB9-947E-5888A3CA3D7E}"/>
                  </a:ext>
                </a:extLst>
              </p:cNvPr>
              <p:cNvSpPr/>
              <p:nvPr/>
            </p:nvSpPr>
            <p:spPr>
              <a:xfrm>
                <a:off x="4481548" y="2658427"/>
                <a:ext cx="198654" cy="351472"/>
              </a:xfrm>
              <a:custGeom>
                <a:avLst/>
                <a:gdLst>
                  <a:gd name="connsiteX0" fmla="*/ 198655 w 198654"/>
                  <a:gd name="connsiteY0" fmla="*/ 274701 h 351472"/>
                  <a:gd name="connsiteX1" fmla="*/ 198655 w 198654"/>
                  <a:gd name="connsiteY1" fmla="*/ 339947 h 351472"/>
                  <a:gd name="connsiteX2" fmla="*/ 195321 w 198654"/>
                  <a:gd name="connsiteY2" fmla="*/ 347853 h 351472"/>
                  <a:gd name="connsiteX3" fmla="*/ 188177 w 198654"/>
                  <a:gd name="connsiteY3" fmla="*/ 351473 h 351472"/>
                  <a:gd name="connsiteX4" fmla="*/ 6726 w 198654"/>
                  <a:gd name="connsiteY4" fmla="*/ 351473 h 351472"/>
                  <a:gd name="connsiteX5" fmla="*/ 344 w 198654"/>
                  <a:gd name="connsiteY5" fmla="*/ 346234 h 351472"/>
                  <a:gd name="connsiteX6" fmla="*/ 5297 w 198654"/>
                  <a:gd name="connsiteY6" fmla="*/ 331470 h 351472"/>
                  <a:gd name="connsiteX7" fmla="*/ 18632 w 198654"/>
                  <a:gd name="connsiteY7" fmla="*/ 313563 h 351472"/>
                  <a:gd name="connsiteX8" fmla="*/ 45779 w 198654"/>
                  <a:gd name="connsiteY8" fmla="*/ 278035 h 351472"/>
                  <a:gd name="connsiteX9" fmla="*/ 93880 w 198654"/>
                  <a:gd name="connsiteY9" fmla="*/ 215932 h 351472"/>
                  <a:gd name="connsiteX10" fmla="*/ 126741 w 198654"/>
                  <a:gd name="connsiteY10" fmla="*/ 168497 h 351472"/>
                  <a:gd name="connsiteX11" fmla="*/ 144839 w 198654"/>
                  <a:gd name="connsiteY11" fmla="*/ 130874 h 351472"/>
                  <a:gd name="connsiteX12" fmla="*/ 150554 w 198654"/>
                  <a:gd name="connsiteY12" fmla="*/ 95631 h 351472"/>
                  <a:gd name="connsiteX13" fmla="*/ 145315 w 198654"/>
                  <a:gd name="connsiteY13" fmla="*/ 64675 h 351472"/>
                  <a:gd name="connsiteX14" fmla="*/ 131504 w 198654"/>
                  <a:gd name="connsiteY14" fmla="*/ 42767 h 351472"/>
                  <a:gd name="connsiteX15" fmla="*/ 111787 w 198654"/>
                  <a:gd name="connsiteY15" fmla="*/ 30099 h 351472"/>
                  <a:gd name="connsiteX16" fmla="*/ 89117 w 198654"/>
                  <a:gd name="connsiteY16" fmla="*/ 26099 h 351472"/>
                  <a:gd name="connsiteX17" fmla="*/ 59780 w 198654"/>
                  <a:gd name="connsiteY17" fmla="*/ 31337 h 351472"/>
                  <a:gd name="connsiteX18" fmla="*/ 39111 w 198654"/>
                  <a:gd name="connsiteY18" fmla="*/ 43720 h 351472"/>
                  <a:gd name="connsiteX19" fmla="*/ 25014 w 198654"/>
                  <a:gd name="connsiteY19" fmla="*/ 61151 h 351472"/>
                  <a:gd name="connsiteX20" fmla="*/ 15775 w 198654"/>
                  <a:gd name="connsiteY20" fmla="*/ 78486 h 351472"/>
                  <a:gd name="connsiteX21" fmla="*/ 11489 w 198654"/>
                  <a:gd name="connsiteY21" fmla="*/ 83249 h 351472"/>
                  <a:gd name="connsiteX22" fmla="*/ 6250 w 198654"/>
                  <a:gd name="connsiteY22" fmla="*/ 84201 h 351472"/>
                  <a:gd name="connsiteX23" fmla="*/ 1487 w 198654"/>
                  <a:gd name="connsiteY23" fmla="*/ 82296 h 351472"/>
                  <a:gd name="connsiteX24" fmla="*/ 535 w 198654"/>
                  <a:gd name="connsiteY24" fmla="*/ 77057 h 351472"/>
                  <a:gd name="connsiteX25" fmla="*/ 11965 w 198654"/>
                  <a:gd name="connsiteY25" fmla="*/ 49911 h 351472"/>
                  <a:gd name="connsiteX26" fmla="*/ 34349 w 198654"/>
                  <a:gd name="connsiteY26" fmla="*/ 24670 h 351472"/>
                  <a:gd name="connsiteX27" fmla="*/ 65305 w 198654"/>
                  <a:gd name="connsiteY27" fmla="*/ 6858 h 351472"/>
                  <a:gd name="connsiteX28" fmla="*/ 103881 w 198654"/>
                  <a:gd name="connsiteY28" fmla="*/ 0 h 351472"/>
                  <a:gd name="connsiteX29" fmla="*/ 137981 w 198654"/>
                  <a:gd name="connsiteY29" fmla="*/ 5239 h 351472"/>
                  <a:gd name="connsiteX30" fmla="*/ 168175 w 198654"/>
                  <a:gd name="connsiteY30" fmla="*/ 20955 h 351472"/>
                  <a:gd name="connsiteX31" fmla="*/ 189320 w 198654"/>
                  <a:gd name="connsiteY31" fmla="*/ 48101 h 351472"/>
                  <a:gd name="connsiteX32" fmla="*/ 197702 w 198654"/>
                  <a:gd name="connsiteY32" fmla="*/ 85725 h 351472"/>
                  <a:gd name="connsiteX33" fmla="*/ 193416 w 198654"/>
                  <a:gd name="connsiteY33" fmla="*/ 114014 h 351472"/>
                  <a:gd name="connsiteX34" fmla="*/ 182939 w 198654"/>
                  <a:gd name="connsiteY34" fmla="*/ 140970 h 351472"/>
                  <a:gd name="connsiteX35" fmla="*/ 168175 w 198654"/>
                  <a:gd name="connsiteY35" fmla="*/ 164783 h 351472"/>
                  <a:gd name="connsiteX36" fmla="*/ 152459 w 198654"/>
                  <a:gd name="connsiteY36" fmla="*/ 184309 h 351472"/>
                  <a:gd name="connsiteX37" fmla="*/ 81021 w 198654"/>
                  <a:gd name="connsiteY37" fmla="*/ 261461 h 351472"/>
                  <a:gd name="connsiteX38" fmla="*/ 61971 w 198654"/>
                  <a:gd name="connsiteY38" fmla="*/ 282893 h 351472"/>
                  <a:gd name="connsiteX39" fmla="*/ 50065 w 198654"/>
                  <a:gd name="connsiteY39" fmla="*/ 298609 h 351472"/>
                  <a:gd name="connsiteX40" fmla="*/ 49112 w 198654"/>
                  <a:gd name="connsiteY40" fmla="*/ 300514 h 351472"/>
                  <a:gd name="connsiteX41" fmla="*/ 49112 w 198654"/>
                  <a:gd name="connsiteY41" fmla="*/ 301466 h 351472"/>
                  <a:gd name="connsiteX42" fmla="*/ 49589 w 198654"/>
                  <a:gd name="connsiteY42" fmla="*/ 302133 h 351472"/>
                  <a:gd name="connsiteX43" fmla="*/ 51017 w 198654"/>
                  <a:gd name="connsiteY43" fmla="*/ 302895 h 351472"/>
                  <a:gd name="connsiteX44" fmla="*/ 57875 w 198654"/>
                  <a:gd name="connsiteY44" fmla="*/ 304800 h 351472"/>
                  <a:gd name="connsiteX45" fmla="*/ 67686 w 198654"/>
                  <a:gd name="connsiteY45" fmla="*/ 305276 h 351472"/>
                  <a:gd name="connsiteX46" fmla="*/ 145791 w 198654"/>
                  <a:gd name="connsiteY46" fmla="*/ 305276 h 351472"/>
                  <a:gd name="connsiteX47" fmla="*/ 163412 w 198654"/>
                  <a:gd name="connsiteY47" fmla="*/ 302895 h 351472"/>
                  <a:gd name="connsiteX48" fmla="*/ 174366 w 198654"/>
                  <a:gd name="connsiteY48" fmla="*/ 296228 h 351472"/>
                  <a:gd name="connsiteX49" fmla="*/ 180367 w 198654"/>
                  <a:gd name="connsiteY49" fmla="*/ 286512 h 351472"/>
                  <a:gd name="connsiteX50" fmla="*/ 183986 w 198654"/>
                  <a:gd name="connsiteY50" fmla="*/ 273368 h 351472"/>
                  <a:gd name="connsiteX51" fmla="*/ 187320 w 198654"/>
                  <a:gd name="connsiteY51" fmla="*/ 267176 h 351472"/>
                  <a:gd name="connsiteX52" fmla="*/ 192559 w 198654"/>
                  <a:gd name="connsiteY52" fmla="*/ 265271 h 351472"/>
                  <a:gd name="connsiteX53" fmla="*/ 196845 w 198654"/>
                  <a:gd name="connsiteY53" fmla="*/ 267938 h 351472"/>
                  <a:gd name="connsiteX54" fmla="*/ 198655 w 198654"/>
                  <a:gd name="connsiteY54" fmla="*/ 274701 h 35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98654" h="351472">
                    <a:moveTo>
                      <a:pt x="198655" y="274701"/>
                    </a:moveTo>
                    <a:lnTo>
                      <a:pt x="198655" y="339947"/>
                    </a:lnTo>
                    <a:cubicBezTo>
                      <a:pt x="198655" y="342805"/>
                      <a:pt x="197512" y="345472"/>
                      <a:pt x="195321" y="347853"/>
                    </a:cubicBezTo>
                    <a:cubicBezTo>
                      <a:pt x="193130" y="350234"/>
                      <a:pt x="190749" y="351473"/>
                      <a:pt x="188177" y="351473"/>
                    </a:cubicBezTo>
                    <a:lnTo>
                      <a:pt x="6726" y="351473"/>
                    </a:lnTo>
                    <a:cubicBezTo>
                      <a:pt x="3583" y="351473"/>
                      <a:pt x="1392" y="349758"/>
                      <a:pt x="344" y="346234"/>
                    </a:cubicBezTo>
                    <a:cubicBezTo>
                      <a:pt x="-799" y="342710"/>
                      <a:pt x="916" y="337852"/>
                      <a:pt x="5297" y="331470"/>
                    </a:cubicBezTo>
                    <a:cubicBezTo>
                      <a:pt x="8155" y="327660"/>
                      <a:pt x="12632" y="321755"/>
                      <a:pt x="18632" y="313563"/>
                    </a:cubicBezTo>
                    <a:cubicBezTo>
                      <a:pt x="24633" y="305467"/>
                      <a:pt x="33682" y="293656"/>
                      <a:pt x="45779" y="278035"/>
                    </a:cubicBezTo>
                    <a:cubicBezTo>
                      <a:pt x="64543" y="254222"/>
                      <a:pt x="80545" y="233553"/>
                      <a:pt x="93880" y="215932"/>
                    </a:cubicBezTo>
                    <a:cubicBezTo>
                      <a:pt x="107215" y="198311"/>
                      <a:pt x="118169" y="182499"/>
                      <a:pt x="126741" y="168497"/>
                    </a:cubicBezTo>
                    <a:cubicBezTo>
                      <a:pt x="135028" y="154877"/>
                      <a:pt x="141029" y="142304"/>
                      <a:pt x="144839" y="130874"/>
                    </a:cubicBezTo>
                    <a:cubicBezTo>
                      <a:pt x="148649" y="119444"/>
                      <a:pt x="150554" y="107728"/>
                      <a:pt x="150554" y="95631"/>
                    </a:cubicBezTo>
                    <a:cubicBezTo>
                      <a:pt x="150554" y="83915"/>
                      <a:pt x="148839" y="73533"/>
                      <a:pt x="145315" y="64675"/>
                    </a:cubicBezTo>
                    <a:cubicBezTo>
                      <a:pt x="141791" y="55817"/>
                      <a:pt x="137219" y="48482"/>
                      <a:pt x="131504" y="42767"/>
                    </a:cubicBezTo>
                    <a:cubicBezTo>
                      <a:pt x="125789" y="37052"/>
                      <a:pt x="119216" y="32861"/>
                      <a:pt x="111787" y="30099"/>
                    </a:cubicBezTo>
                    <a:cubicBezTo>
                      <a:pt x="104357" y="27432"/>
                      <a:pt x="96737" y="26099"/>
                      <a:pt x="89117" y="26099"/>
                    </a:cubicBezTo>
                    <a:cubicBezTo>
                      <a:pt x="77687" y="26099"/>
                      <a:pt x="67877" y="27813"/>
                      <a:pt x="59780" y="31337"/>
                    </a:cubicBezTo>
                    <a:cubicBezTo>
                      <a:pt x="51684" y="34862"/>
                      <a:pt x="44731" y="38957"/>
                      <a:pt x="39111" y="43720"/>
                    </a:cubicBezTo>
                    <a:cubicBezTo>
                      <a:pt x="33396" y="49149"/>
                      <a:pt x="28729" y="54959"/>
                      <a:pt x="25014" y="61151"/>
                    </a:cubicBezTo>
                    <a:cubicBezTo>
                      <a:pt x="21395" y="67342"/>
                      <a:pt x="18347" y="73057"/>
                      <a:pt x="15775" y="78486"/>
                    </a:cubicBezTo>
                    <a:cubicBezTo>
                      <a:pt x="14822" y="80677"/>
                      <a:pt x="13394" y="82296"/>
                      <a:pt x="11489" y="83249"/>
                    </a:cubicBezTo>
                    <a:cubicBezTo>
                      <a:pt x="9584" y="84201"/>
                      <a:pt x="7869" y="84487"/>
                      <a:pt x="6250" y="84201"/>
                    </a:cubicBezTo>
                    <a:cubicBezTo>
                      <a:pt x="4345" y="84201"/>
                      <a:pt x="2726" y="83534"/>
                      <a:pt x="1487" y="82296"/>
                    </a:cubicBezTo>
                    <a:cubicBezTo>
                      <a:pt x="249" y="81058"/>
                      <a:pt x="-132" y="79248"/>
                      <a:pt x="535" y="77057"/>
                    </a:cubicBezTo>
                    <a:cubicBezTo>
                      <a:pt x="2440" y="68199"/>
                      <a:pt x="6250" y="59150"/>
                      <a:pt x="11965" y="49911"/>
                    </a:cubicBezTo>
                    <a:cubicBezTo>
                      <a:pt x="17680" y="40672"/>
                      <a:pt x="25109" y="32290"/>
                      <a:pt x="34349" y="24670"/>
                    </a:cubicBezTo>
                    <a:cubicBezTo>
                      <a:pt x="43207" y="17336"/>
                      <a:pt x="53589" y="11430"/>
                      <a:pt x="65305" y="6858"/>
                    </a:cubicBezTo>
                    <a:cubicBezTo>
                      <a:pt x="77021" y="2286"/>
                      <a:pt x="89879" y="0"/>
                      <a:pt x="103881" y="0"/>
                    </a:cubicBezTo>
                    <a:cubicBezTo>
                      <a:pt x="115311" y="0"/>
                      <a:pt x="126646" y="1715"/>
                      <a:pt x="137981" y="5239"/>
                    </a:cubicBezTo>
                    <a:cubicBezTo>
                      <a:pt x="149220" y="8763"/>
                      <a:pt x="159317" y="14002"/>
                      <a:pt x="168175" y="20955"/>
                    </a:cubicBezTo>
                    <a:cubicBezTo>
                      <a:pt x="176747" y="28289"/>
                      <a:pt x="183796" y="37338"/>
                      <a:pt x="189320" y="48101"/>
                    </a:cubicBezTo>
                    <a:cubicBezTo>
                      <a:pt x="194845" y="58865"/>
                      <a:pt x="197702" y="71438"/>
                      <a:pt x="197702" y="85725"/>
                    </a:cubicBezTo>
                    <a:cubicBezTo>
                      <a:pt x="197702" y="95250"/>
                      <a:pt x="196274" y="104680"/>
                      <a:pt x="193416" y="114014"/>
                    </a:cubicBezTo>
                    <a:cubicBezTo>
                      <a:pt x="190559" y="123349"/>
                      <a:pt x="187034" y="132398"/>
                      <a:pt x="182939" y="140970"/>
                    </a:cubicBezTo>
                    <a:cubicBezTo>
                      <a:pt x="178462" y="149543"/>
                      <a:pt x="173604" y="157448"/>
                      <a:pt x="168175" y="164783"/>
                    </a:cubicBezTo>
                    <a:cubicBezTo>
                      <a:pt x="162746" y="172117"/>
                      <a:pt x="157507" y="178594"/>
                      <a:pt x="152459" y="184309"/>
                    </a:cubicBezTo>
                    <a:lnTo>
                      <a:pt x="81021" y="261461"/>
                    </a:lnTo>
                    <a:cubicBezTo>
                      <a:pt x="74354" y="268129"/>
                      <a:pt x="67972" y="275273"/>
                      <a:pt x="61971" y="282893"/>
                    </a:cubicBezTo>
                    <a:cubicBezTo>
                      <a:pt x="55970" y="290513"/>
                      <a:pt x="51970" y="295751"/>
                      <a:pt x="50065" y="298609"/>
                    </a:cubicBezTo>
                    <a:cubicBezTo>
                      <a:pt x="49398" y="299561"/>
                      <a:pt x="49112" y="300228"/>
                      <a:pt x="49112" y="300514"/>
                    </a:cubicBezTo>
                    <a:cubicBezTo>
                      <a:pt x="49112" y="300800"/>
                      <a:pt x="49112" y="301181"/>
                      <a:pt x="49112" y="301466"/>
                    </a:cubicBezTo>
                    <a:cubicBezTo>
                      <a:pt x="49112" y="301752"/>
                      <a:pt x="49303" y="302038"/>
                      <a:pt x="49589" y="302133"/>
                    </a:cubicBezTo>
                    <a:cubicBezTo>
                      <a:pt x="49874" y="302324"/>
                      <a:pt x="50351" y="302514"/>
                      <a:pt x="51017" y="302895"/>
                    </a:cubicBezTo>
                    <a:cubicBezTo>
                      <a:pt x="52637" y="303848"/>
                      <a:pt x="54923" y="304514"/>
                      <a:pt x="57875" y="304800"/>
                    </a:cubicBezTo>
                    <a:cubicBezTo>
                      <a:pt x="60923" y="305086"/>
                      <a:pt x="64162" y="305276"/>
                      <a:pt x="67686" y="305276"/>
                    </a:cubicBezTo>
                    <a:lnTo>
                      <a:pt x="145791" y="305276"/>
                    </a:lnTo>
                    <a:cubicBezTo>
                      <a:pt x="153125" y="305276"/>
                      <a:pt x="158936" y="304514"/>
                      <a:pt x="163412" y="302895"/>
                    </a:cubicBezTo>
                    <a:cubicBezTo>
                      <a:pt x="167889" y="301276"/>
                      <a:pt x="171509" y="299085"/>
                      <a:pt x="174366" y="296228"/>
                    </a:cubicBezTo>
                    <a:cubicBezTo>
                      <a:pt x="176938" y="293656"/>
                      <a:pt x="178938" y="290417"/>
                      <a:pt x="180367" y="286512"/>
                    </a:cubicBezTo>
                    <a:cubicBezTo>
                      <a:pt x="181796" y="282512"/>
                      <a:pt x="183034" y="278130"/>
                      <a:pt x="183986" y="273368"/>
                    </a:cubicBezTo>
                    <a:cubicBezTo>
                      <a:pt x="184653" y="270510"/>
                      <a:pt x="185701" y="268415"/>
                      <a:pt x="187320" y="267176"/>
                    </a:cubicBezTo>
                    <a:cubicBezTo>
                      <a:pt x="188939" y="265938"/>
                      <a:pt x="190654" y="265271"/>
                      <a:pt x="192559" y="265271"/>
                    </a:cubicBezTo>
                    <a:cubicBezTo>
                      <a:pt x="194178" y="265271"/>
                      <a:pt x="195607" y="266129"/>
                      <a:pt x="196845" y="267938"/>
                    </a:cubicBezTo>
                    <a:cubicBezTo>
                      <a:pt x="197988" y="269558"/>
                      <a:pt x="198655" y="271844"/>
                      <a:pt x="198655" y="2747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="" xmlns:a16="http://schemas.microsoft.com/office/drawing/2014/main" id="{ACDDE6CC-644C-403F-82E8-9E040B5C37CF}"/>
                  </a:ext>
                </a:extLst>
              </p:cNvPr>
              <p:cNvSpPr/>
              <p:nvPr/>
            </p:nvSpPr>
            <p:spPr>
              <a:xfrm>
                <a:off x="4716398" y="2658332"/>
                <a:ext cx="220027" cy="357663"/>
              </a:xfrm>
              <a:custGeom>
                <a:avLst/>
                <a:gdLst>
                  <a:gd name="connsiteX0" fmla="*/ 111443 w 220027"/>
                  <a:gd name="connsiteY0" fmla="*/ 0 h 357663"/>
                  <a:gd name="connsiteX1" fmla="*/ 150209 w 220027"/>
                  <a:gd name="connsiteY1" fmla="*/ 13145 h 357663"/>
                  <a:gd name="connsiteX2" fmla="*/ 185261 w 220027"/>
                  <a:gd name="connsiteY2" fmla="*/ 49530 h 357663"/>
                  <a:gd name="connsiteX3" fmla="*/ 210312 w 220027"/>
                  <a:gd name="connsiteY3" fmla="*/ 106871 h 357663"/>
                  <a:gd name="connsiteX4" fmla="*/ 220027 w 220027"/>
                  <a:gd name="connsiteY4" fmla="*/ 180023 h 357663"/>
                  <a:gd name="connsiteX5" fmla="*/ 212693 w 220027"/>
                  <a:gd name="connsiteY5" fmla="*/ 247936 h 357663"/>
                  <a:gd name="connsiteX6" fmla="*/ 191452 w 220027"/>
                  <a:gd name="connsiteY6" fmla="*/ 304324 h 357663"/>
                  <a:gd name="connsiteX7" fmla="*/ 157163 w 220027"/>
                  <a:gd name="connsiteY7" fmla="*/ 343376 h 357663"/>
                  <a:gd name="connsiteX8" fmla="*/ 111919 w 220027"/>
                  <a:gd name="connsiteY8" fmla="*/ 357664 h 357663"/>
                  <a:gd name="connsiteX9" fmla="*/ 68770 w 220027"/>
                  <a:gd name="connsiteY9" fmla="*/ 344805 h 357663"/>
                  <a:gd name="connsiteX10" fmla="*/ 33338 w 220027"/>
                  <a:gd name="connsiteY10" fmla="*/ 308610 h 357663"/>
                  <a:gd name="connsiteX11" fmla="*/ 8763 w 220027"/>
                  <a:gd name="connsiteY11" fmla="*/ 253079 h 357663"/>
                  <a:gd name="connsiteX12" fmla="*/ 0 w 220027"/>
                  <a:gd name="connsiteY12" fmla="*/ 180975 h 357663"/>
                  <a:gd name="connsiteX13" fmla="*/ 10001 w 220027"/>
                  <a:gd name="connsiteY13" fmla="*/ 104489 h 357663"/>
                  <a:gd name="connsiteX14" fmla="*/ 36195 w 220027"/>
                  <a:gd name="connsiteY14" fmla="*/ 47625 h 357663"/>
                  <a:gd name="connsiteX15" fmla="*/ 71628 w 220027"/>
                  <a:gd name="connsiteY15" fmla="*/ 12383 h 357663"/>
                  <a:gd name="connsiteX16" fmla="*/ 111443 w 220027"/>
                  <a:gd name="connsiteY16" fmla="*/ 0 h 357663"/>
                  <a:gd name="connsiteX17" fmla="*/ 43339 w 220027"/>
                  <a:gd name="connsiteY17" fmla="*/ 181451 h 357663"/>
                  <a:gd name="connsiteX18" fmla="*/ 46482 w 220027"/>
                  <a:gd name="connsiteY18" fmla="*/ 235268 h 357663"/>
                  <a:gd name="connsiteX19" fmla="*/ 57626 w 220027"/>
                  <a:gd name="connsiteY19" fmla="*/ 286703 h 357663"/>
                  <a:gd name="connsiteX20" fmla="*/ 78296 w 220027"/>
                  <a:gd name="connsiteY20" fmla="*/ 326231 h 357663"/>
                  <a:gd name="connsiteX21" fmla="*/ 112395 w 220027"/>
                  <a:gd name="connsiteY21" fmla="*/ 341471 h 357663"/>
                  <a:gd name="connsiteX22" fmla="*/ 148114 w 220027"/>
                  <a:gd name="connsiteY22" fmla="*/ 324803 h 357663"/>
                  <a:gd name="connsiteX23" fmla="*/ 168116 w 220027"/>
                  <a:gd name="connsiteY23" fmla="*/ 283369 h 357663"/>
                  <a:gd name="connsiteX24" fmla="*/ 176022 w 220027"/>
                  <a:gd name="connsiteY24" fmla="*/ 230696 h 357663"/>
                  <a:gd name="connsiteX25" fmla="*/ 177641 w 220027"/>
                  <a:gd name="connsiteY25" fmla="*/ 179451 h 357663"/>
                  <a:gd name="connsiteX26" fmla="*/ 175070 w 220027"/>
                  <a:gd name="connsiteY26" fmla="*/ 128302 h 357663"/>
                  <a:gd name="connsiteX27" fmla="*/ 165259 w 220027"/>
                  <a:gd name="connsiteY27" fmla="*/ 74676 h 357663"/>
                  <a:gd name="connsiteX28" fmla="*/ 144590 w 220027"/>
                  <a:gd name="connsiteY28" fmla="*/ 33528 h 357663"/>
                  <a:gd name="connsiteX29" fmla="*/ 110014 w 220027"/>
                  <a:gd name="connsiteY29" fmla="*/ 16669 h 357663"/>
                  <a:gd name="connsiteX30" fmla="*/ 75724 w 220027"/>
                  <a:gd name="connsiteY30" fmla="*/ 33528 h 357663"/>
                  <a:gd name="connsiteX31" fmla="*/ 55721 w 220027"/>
                  <a:gd name="connsiteY31" fmla="*/ 74676 h 357663"/>
                  <a:gd name="connsiteX32" fmla="*/ 46006 w 220027"/>
                  <a:gd name="connsiteY32" fmla="*/ 128778 h 357663"/>
                  <a:gd name="connsiteX33" fmla="*/ 43339 w 220027"/>
                  <a:gd name="connsiteY33" fmla="*/ 181451 h 35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0027" h="357663">
                    <a:moveTo>
                      <a:pt x="111443" y="0"/>
                    </a:moveTo>
                    <a:cubicBezTo>
                      <a:pt x="124492" y="0"/>
                      <a:pt x="137351" y="4382"/>
                      <a:pt x="150209" y="13145"/>
                    </a:cubicBezTo>
                    <a:cubicBezTo>
                      <a:pt x="163068" y="21908"/>
                      <a:pt x="174784" y="34004"/>
                      <a:pt x="185261" y="49530"/>
                    </a:cubicBezTo>
                    <a:cubicBezTo>
                      <a:pt x="195453" y="65723"/>
                      <a:pt x="203740" y="84868"/>
                      <a:pt x="210312" y="106871"/>
                    </a:cubicBezTo>
                    <a:cubicBezTo>
                      <a:pt x="216789" y="128969"/>
                      <a:pt x="220027" y="153257"/>
                      <a:pt x="220027" y="180023"/>
                    </a:cubicBezTo>
                    <a:cubicBezTo>
                      <a:pt x="220027" y="203835"/>
                      <a:pt x="217551" y="226505"/>
                      <a:pt x="212693" y="247936"/>
                    </a:cubicBezTo>
                    <a:cubicBezTo>
                      <a:pt x="207740" y="269367"/>
                      <a:pt x="200692" y="288227"/>
                      <a:pt x="191452" y="304324"/>
                    </a:cubicBezTo>
                    <a:cubicBezTo>
                      <a:pt x="181927" y="320802"/>
                      <a:pt x="170498" y="333851"/>
                      <a:pt x="157163" y="343376"/>
                    </a:cubicBezTo>
                    <a:cubicBezTo>
                      <a:pt x="143827" y="352901"/>
                      <a:pt x="128778" y="357664"/>
                      <a:pt x="111919" y="357664"/>
                    </a:cubicBezTo>
                    <a:cubicBezTo>
                      <a:pt x="96679" y="357664"/>
                      <a:pt x="82296" y="353378"/>
                      <a:pt x="68770" y="344805"/>
                    </a:cubicBezTo>
                    <a:cubicBezTo>
                      <a:pt x="55245" y="336233"/>
                      <a:pt x="43434" y="324136"/>
                      <a:pt x="33338" y="308610"/>
                    </a:cubicBezTo>
                    <a:cubicBezTo>
                      <a:pt x="22860" y="293370"/>
                      <a:pt x="14669" y="274892"/>
                      <a:pt x="8763" y="253079"/>
                    </a:cubicBezTo>
                    <a:cubicBezTo>
                      <a:pt x="2857" y="231362"/>
                      <a:pt x="0" y="207264"/>
                      <a:pt x="0" y="180975"/>
                    </a:cubicBezTo>
                    <a:cubicBezTo>
                      <a:pt x="0" y="152400"/>
                      <a:pt x="3334" y="126873"/>
                      <a:pt x="10001" y="104489"/>
                    </a:cubicBezTo>
                    <a:cubicBezTo>
                      <a:pt x="16669" y="82106"/>
                      <a:pt x="25432" y="63151"/>
                      <a:pt x="36195" y="47625"/>
                    </a:cubicBezTo>
                    <a:cubicBezTo>
                      <a:pt x="46672" y="32385"/>
                      <a:pt x="58483" y="20669"/>
                      <a:pt x="71628" y="12383"/>
                    </a:cubicBezTo>
                    <a:cubicBezTo>
                      <a:pt x="84868" y="4096"/>
                      <a:pt x="98107" y="0"/>
                      <a:pt x="111443" y="0"/>
                    </a:cubicBezTo>
                    <a:close/>
                    <a:moveTo>
                      <a:pt x="43339" y="181451"/>
                    </a:moveTo>
                    <a:cubicBezTo>
                      <a:pt x="43339" y="198596"/>
                      <a:pt x="44387" y="216503"/>
                      <a:pt x="46482" y="235268"/>
                    </a:cubicBezTo>
                    <a:cubicBezTo>
                      <a:pt x="48578" y="254032"/>
                      <a:pt x="52292" y="271177"/>
                      <a:pt x="57626" y="286703"/>
                    </a:cubicBezTo>
                    <a:cubicBezTo>
                      <a:pt x="62389" y="302895"/>
                      <a:pt x="69247" y="316040"/>
                      <a:pt x="78296" y="326231"/>
                    </a:cubicBezTo>
                    <a:cubicBezTo>
                      <a:pt x="87344" y="336423"/>
                      <a:pt x="98679" y="341471"/>
                      <a:pt x="112395" y="341471"/>
                    </a:cubicBezTo>
                    <a:cubicBezTo>
                      <a:pt x="127635" y="341471"/>
                      <a:pt x="139541" y="335947"/>
                      <a:pt x="148114" y="324803"/>
                    </a:cubicBezTo>
                    <a:cubicBezTo>
                      <a:pt x="156686" y="313658"/>
                      <a:pt x="163354" y="299847"/>
                      <a:pt x="168116" y="283369"/>
                    </a:cubicBezTo>
                    <a:cubicBezTo>
                      <a:pt x="172212" y="267176"/>
                      <a:pt x="174879" y="249650"/>
                      <a:pt x="176022" y="230696"/>
                    </a:cubicBezTo>
                    <a:cubicBezTo>
                      <a:pt x="177165" y="211836"/>
                      <a:pt x="177641" y="194786"/>
                      <a:pt x="177641" y="179451"/>
                    </a:cubicBezTo>
                    <a:cubicBezTo>
                      <a:pt x="177641" y="164211"/>
                      <a:pt x="176784" y="147161"/>
                      <a:pt x="175070" y="128302"/>
                    </a:cubicBezTo>
                    <a:cubicBezTo>
                      <a:pt x="173355" y="109442"/>
                      <a:pt x="170021" y="91535"/>
                      <a:pt x="165259" y="74676"/>
                    </a:cubicBezTo>
                    <a:cubicBezTo>
                      <a:pt x="160211" y="58484"/>
                      <a:pt x="153257" y="44768"/>
                      <a:pt x="144590" y="33528"/>
                    </a:cubicBezTo>
                    <a:cubicBezTo>
                      <a:pt x="135826" y="22289"/>
                      <a:pt x="124301" y="16669"/>
                      <a:pt x="110014" y="16669"/>
                    </a:cubicBezTo>
                    <a:cubicBezTo>
                      <a:pt x="95726" y="16669"/>
                      <a:pt x="84296" y="22289"/>
                      <a:pt x="75724" y="33528"/>
                    </a:cubicBezTo>
                    <a:cubicBezTo>
                      <a:pt x="67151" y="44768"/>
                      <a:pt x="60484" y="58579"/>
                      <a:pt x="55721" y="74676"/>
                    </a:cubicBezTo>
                    <a:cubicBezTo>
                      <a:pt x="50959" y="91535"/>
                      <a:pt x="47720" y="109538"/>
                      <a:pt x="46006" y="128778"/>
                    </a:cubicBezTo>
                    <a:cubicBezTo>
                      <a:pt x="44196" y="148019"/>
                      <a:pt x="43339" y="165545"/>
                      <a:pt x="43339" y="1814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="" xmlns:a16="http://schemas.microsoft.com/office/drawing/2014/main" id="{42947BB4-CB43-4E4E-BE66-EA1CA534607E}"/>
                  </a:ext>
                </a:extLst>
              </p:cNvPr>
              <p:cNvSpPr/>
              <p:nvPr/>
            </p:nvSpPr>
            <p:spPr>
              <a:xfrm>
                <a:off x="4993507" y="2657365"/>
                <a:ext cx="153325" cy="354058"/>
              </a:xfrm>
              <a:custGeom>
                <a:avLst/>
                <a:gdLst>
                  <a:gd name="connsiteX0" fmla="*/ 60552 w 153325"/>
                  <a:gd name="connsiteY0" fmla="*/ 290050 h 354058"/>
                  <a:gd name="connsiteX1" fmla="*/ 60552 w 153325"/>
                  <a:gd name="connsiteY1" fmla="*/ 76214 h 354058"/>
                  <a:gd name="connsiteX2" fmla="*/ 59790 w 153325"/>
                  <a:gd name="connsiteY2" fmla="*/ 61926 h 354058"/>
                  <a:gd name="connsiteX3" fmla="*/ 57123 w 153325"/>
                  <a:gd name="connsiteY3" fmla="*/ 52878 h 354058"/>
                  <a:gd name="connsiteX4" fmla="*/ 50932 w 153325"/>
                  <a:gd name="connsiteY4" fmla="*/ 49544 h 354058"/>
                  <a:gd name="connsiteX5" fmla="*/ 41407 w 153325"/>
                  <a:gd name="connsiteY5" fmla="*/ 50496 h 354058"/>
                  <a:gd name="connsiteX6" fmla="*/ 24452 w 153325"/>
                  <a:gd name="connsiteY6" fmla="*/ 54306 h 354058"/>
                  <a:gd name="connsiteX7" fmla="*/ 9403 w 153325"/>
                  <a:gd name="connsiteY7" fmla="*/ 57640 h 354058"/>
                  <a:gd name="connsiteX8" fmla="*/ 3212 w 153325"/>
                  <a:gd name="connsiteY8" fmla="*/ 56688 h 354058"/>
                  <a:gd name="connsiteX9" fmla="*/ 354 w 153325"/>
                  <a:gd name="connsiteY9" fmla="*/ 51449 h 354058"/>
                  <a:gd name="connsiteX10" fmla="*/ 1116 w 153325"/>
                  <a:gd name="connsiteY10" fmla="*/ 45448 h 354058"/>
                  <a:gd name="connsiteX11" fmla="*/ 7498 w 153325"/>
                  <a:gd name="connsiteY11" fmla="*/ 40876 h 354058"/>
                  <a:gd name="connsiteX12" fmla="*/ 51599 w 153325"/>
                  <a:gd name="connsiteY12" fmla="*/ 23255 h 354058"/>
                  <a:gd name="connsiteX13" fmla="*/ 88079 w 153325"/>
                  <a:gd name="connsiteY13" fmla="*/ 2776 h 354058"/>
                  <a:gd name="connsiteX14" fmla="*/ 97128 w 153325"/>
                  <a:gd name="connsiteY14" fmla="*/ 395 h 354058"/>
                  <a:gd name="connsiteX15" fmla="*/ 100938 w 153325"/>
                  <a:gd name="connsiteY15" fmla="*/ 10872 h 354058"/>
                  <a:gd name="connsiteX16" fmla="*/ 100938 w 153325"/>
                  <a:gd name="connsiteY16" fmla="*/ 286621 h 354058"/>
                  <a:gd name="connsiteX17" fmla="*/ 101891 w 153325"/>
                  <a:gd name="connsiteY17" fmla="*/ 313482 h 354058"/>
                  <a:gd name="connsiteX18" fmla="*/ 107129 w 153325"/>
                  <a:gd name="connsiteY18" fmla="*/ 327960 h 354058"/>
                  <a:gd name="connsiteX19" fmla="*/ 119988 w 153325"/>
                  <a:gd name="connsiteY19" fmla="*/ 335103 h 354058"/>
                  <a:gd name="connsiteX20" fmla="*/ 144277 w 153325"/>
                  <a:gd name="connsiteY20" fmla="*/ 336532 h 354058"/>
                  <a:gd name="connsiteX21" fmla="*/ 150944 w 153325"/>
                  <a:gd name="connsiteY21" fmla="*/ 339390 h 354058"/>
                  <a:gd name="connsiteX22" fmla="*/ 153326 w 153325"/>
                  <a:gd name="connsiteY22" fmla="*/ 345105 h 354058"/>
                  <a:gd name="connsiteX23" fmla="*/ 150944 w 153325"/>
                  <a:gd name="connsiteY23" fmla="*/ 351486 h 354058"/>
                  <a:gd name="connsiteX24" fmla="*/ 144277 w 153325"/>
                  <a:gd name="connsiteY24" fmla="*/ 354058 h 354058"/>
                  <a:gd name="connsiteX25" fmla="*/ 15689 w 153325"/>
                  <a:gd name="connsiteY25" fmla="*/ 354058 h 354058"/>
                  <a:gd name="connsiteX26" fmla="*/ 8736 w 153325"/>
                  <a:gd name="connsiteY26" fmla="*/ 351486 h 354058"/>
                  <a:gd name="connsiteX27" fmla="*/ 6641 w 153325"/>
                  <a:gd name="connsiteY27" fmla="*/ 345105 h 354058"/>
                  <a:gd name="connsiteX28" fmla="*/ 8736 w 153325"/>
                  <a:gd name="connsiteY28" fmla="*/ 339390 h 354058"/>
                  <a:gd name="connsiteX29" fmla="*/ 15689 w 153325"/>
                  <a:gd name="connsiteY29" fmla="*/ 336532 h 354058"/>
                  <a:gd name="connsiteX30" fmla="*/ 40454 w 153325"/>
                  <a:gd name="connsiteY30" fmla="*/ 335103 h 354058"/>
                  <a:gd name="connsiteX31" fmla="*/ 54266 w 153325"/>
                  <a:gd name="connsiteY31" fmla="*/ 328436 h 354058"/>
                  <a:gd name="connsiteX32" fmla="*/ 59504 w 153325"/>
                  <a:gd name="connsiteY32" fmla="*/ 314815 h 354058"/>
                  <a:gd name="connsiteX33" fmla="*/ 60552 w 153325"/>
                  <a:gd name="connsiteY33" fmla="*/ 290050 h 35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3325" h="354058">
                    <a:moveTo>
                      <a:pt x="60552" y="290050"/>
                    </a:moveTo>
                    <a:lnTo>
                      <a:pt x="60552" y="76214"/>
                    </a:lnTo>
                    <a:cubicBezTo>
                      <a:pt x="60552" y="70499"/>
                      <a:pt x="60267" y="65736"/>
                      <a:pt x="59790" y="61926"/>
                    </a:cubicBezTo>
                    <a:cubicBezTo>
                      <a:pt x="59314" y="58116"/>
                      <a:pt x="58457" y="55068"/>
                      <a:pt x="57123" y="52878"/>
                    </a:cubicBezTo>
                    <a:cubicBezTo>
                      <a:pt x="55504" y="50973"/>
                      <a:pt x="53504" y="49830"/>
                      <a:pt x="50932" y="49544"/>
                    </a:cubicBezTo>
                    <a:cubicBezTo>
                      <a:pt x="48360" y="49258"/>
                      <a:pt x="45217" y="49544"/>
                      <a:pt x="41407" y="50496"/>
                    </a:cubicBezTo>
                    <a:cubicBezTo>
                      <a:pt x="37597" y="51449"/>
                      <a:pt x="31977" y="52687"/>
                      <a:pt x="24452" y="54306"/>
                    </a:cubicBezTo>
                    <a:cubicBezTo>
                      <a:pt x="17023" y="55926"/>
                      <a:pt x="11975" y="56973"/>
                      <a:pt x="9403" y="57640"/>
                    </a:cubicBezTo>
                    <a:cubicBezTo>
                      <a:pt x="6831" y="58307"/>
                      <a:pt x="4831" y="57926"/>
                      <a:pt x="3212" y="56688"/>
                    </a:cubicBezTo>
                    <a:cubicBezTo>
                      <a:pt x="1592" y="55449"/>
                      <a:pt x="640" y="53640"/>
                      <a:pt x="354" y="51449"/>
                    </a:cubicBezTo>
                    <a:cubicBezTo>
                      <a:pt x="-313" y="49544"/>
                      <a:pt x="-27" y="47544"/>
                      <a:pt x="1116" y="45448"/>
                    </a:cubicBezTo>
                    <a:cubicBezTo>
                      <a:pt x="2259" y="43353"/>
                      <a:pt x="4355" y="41829"/>
                      <a:pt x="7498" y="40876"/>
                    </a:cubicBezTo>
                    <a:cubicBezTo>
                      <a:pt x="21500" y="36399"/>
                      <a:pt x="36168" y="30589"/>
                      <a:pt x="51599" y="23255"/>
                    </a:cubicBezTo>
                    <a:cubicBezTo>
                      <a:pt x="67029" y="15921"/>
                      <a:pt x="79126" y="9158"/>
                      <a:pt x="88079" y="2776"/>
                    </a:cubicBezTo>
                    <a:cubicBezTo>
                      <a:pt x="91604" y="204"/>
                      <a:pt x="94556" y="-558"/>
                      <a:pt x="97128" y="395"/>
                    </a:cubicBezTo>
                    <a:cubicBezTo>
                      <a:pt x="99700" y="1347"/>
                      <a:pt x="100938" y="4872"/>
                      <a:pt x="100938" y="10872"/>
                    </a:cubicBezTo>
                    <a:lnTo>
                      <a:pt x="100938" y="286621"/>
                    </a:lnTo>
                    <a:cubicBezTo>
                      <a:pt x="100938" y="298051"/>
                      <a:pt x="101224" y="307005"/>
                      <a:pt x="101891" y="313482"/>
                    </a:cubicBezTo>
                    <a:cubicBezTo>
                      <a:pt x="102557" y="319959"/>
                      <a:pt x="104272" y="324816"/>
                      <a:pt x="107129" y="327960"/>
                    </a:cubicBezTo>
                    <a:cubicBezTo>
                      <a:pt x="109987" y="331770"/>
                      <a:pt x="114273" y="334151"/>
                      <a:pt x="119988" y="335103"/>
                    </a:cubicBezTo>
                    <a:cubicBezTo>
                      <a:pt x="125703" y="336056"/>
                      <a:pt x="133800" y="336532"/>
                      <a:pt x="144277" y="336532"/>
                    </a:cubicBezTo>
                    <a:cubicBezTo>
                      <a:pt x="147134" y="336532"/>
                      <a:pt x="149325" y="337485"/>
                      <a:pt x="150944" y="339390"/>
                    </a:cubicBezTo>
                    <a:cubicBezTo>
                      <a:pt x="152564" y="341295"/>
                      <a:pt x="153326" y="343200"/>
                      <a:pt x="153326" y="345105"/>
                    </a:cubicBezTo>
                    <a:cubicBezTo>
                      <a:pt x="153326" y="347676"/>
                      <a:pt x="152564" y="349772"/>
                      <a:pt x="150944" y="351486"/>
                    </a:cubicBezTo>
                    <a:cubicBezTo>
                      <a:pt x="149325" y="353201"/>
                      <a:pt x="147134" y="354058"/>
                      <a:pt x="144277" y="354058"/>
                    </a:cubicBezTo>
                    <a:lnTo>
                      <a:pt x="15689" y="354058"/>
                    </a:lnTo>
                    <a:cubicBezTo>
                      <a:pt x="12546" y="354058"/>
                      <a:pt x="10165" y="353201"/>
                      <a:pt x="8736" y="351486"/>
                    </a:cubicBezTo>
                    <a:cubicBezTo>
                      <a:pt x="7307" y="349772"/>
                      <a:pt x="6641" y="347581"/>
                      <a:pt x="6641" y="345105"/>
                    </a:cubicBezTo>
                    <a:cubicBezTo>
                      <a:pt x="6641" y="343200"/>
                      <a:pt x="7403" y="341295"/>
                      <a:pt x="8736" y="339390"/>
                    </a:cubicBezTo>
                    <a:cubicBezTo>
                      <a:pt x="10165" y="337485"/>
                      <a:pt x="12451" y="336532"/>
                      <a:pt x="15689" y="336532"/>
                    </a:cubicBezTo>
                    <a:cubicBezTo>
                      <a:pt x="26167" y="336532"/>
                      <a:pt x="34454" y="336056"/>
                      <a:pt x="40454" y="335103"/>
                    </a:cubicBezTo>
                    <a:cubicBezTo>
                      <a:pt x="46455" y="334151"/>
                      <a:pt x="51122" y="331960"/>
                      <a:pt x="54266" y="328436"/>
                    </a:cubicBezTo>
                    <a:cubicBezTo>
                      <a:pt x="57123" y="325578"/>
                      <a:pt x="58838" y="321102"/>
                      <a:pt x="59504" y="314815"/>
                    </a:cubicBezTo>
                    <a:cubicBezTo>
                      <a:pt x="60267" y="308910"/>
                      <a:pt x="60552" y="300528"/>
                      <a:pt x="60552" y="290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="" xmlns:a16="http://schemas.microsoft.com/office/drawing/2014/main" id="{0D7B7ACD-7D95-469A-92F1-471DBA97A0E6}"/>
                  </a:ext>
                </a:extLst>
              </p:cNvPr>
              <p:cNvSpPr/>
              <p:nvPr/>
            </p:nvSpPr>
            <p:spPr>
              <a:xfrm>
                <a:off x="5204048" y="2662999"/>
                <a:ext cx="220021" cy="376427"/>
              </a:xfrm>
              <a:custGeom>
                <a:avLst/>
                <a:gdLst>
                  <a:gd name="connsiteX0" fmla="*/ 219105 w 220021"/>
                  <a:gd name="connsiteY0" fmla="*/ 9620 h 376427"/>
                  <a:gd name="connsiteX1" fmla="*/ 179767 w 220021"/>
                  <a:gd name="connsiteY1" fmla="*/ 103727 h 376427"/>
                  <a:gd name="connsiteX2" fmla="*/ 143762 w 220021"/>
                  <a:gd name="connsiteY2" fmla="*/ 195834 h 376427"/>
                  <a:gd name="connsiteX3" fmla="*/ 111187 w 220021"/>
                  <a:gd name="connsiteY3" fmla="*/ 284702 h 376427"/>
                  <a:gd name="connsiteX4" fmla="*/ 82326 w 220021"/>
                  <a:gd name="connsiteY4" fmla="*/ 366903 h 376427"/>
                  <a:gd name="connsiteX5" fmla="*/ 78040 w 220021"/>
                  <a:gd name="connsiteY5" fmla="*/ 374523 h 376427"/>
                  <a:gd name="connsiteX6" fmla="*/ 72801 w 220021"/>
                  <a:gd name="connsiteY6" fmla="*/ 376428 h 376427"/>
                  <a:gd name="connsiteX7" fmla="*/ 58513 w 220021"/>
                  <a:gd name="connsiteY7" fmla="*/ 376428 h 376427"/>
                  <a:gd name="connsiteX8" fmla="*/ 54703 w 220021"/>
                  <a:gd name="connsiteY8" fmla="*/ 373285 h 376427"/>
                  <a:gd name="connsiteX9" fmla="*/ 55180 w 220021"/>
                  <a:gd name="connsiteY9" fmla="*/ 367284 h 376427"/>
                  <a:gd name="connsiteX10" fmla="*/ 79183 w 220021"/>
                  <a:gd name="connsiteY10" fmla="*/ 300133 h 376427"/>
                  <a:gd name="connsiteX11" fmla="*/ 108996 w 220021"/>
                  <a:gd name="connsiteY11" fmla="*/ 222504 h 376427"/>
                  <a:gd name="connsiteX12" fmla="*/ 124522 w 220021"/>
                  <a:gd name="connsiteY12" fmla="*/ 182023 h 376427"/>
                  <a:gd name="connsiteX13" fmla="*/ 140524 w 220021"/>
                  <a:gd name="connsiteY13" fmla="*/ 141065 h 376427"/>
                  <a:gd name="connsiteX14" fmla="*/ 156430 w 220021"/>
                  <a:gd name="connsiteY14" fmla="*/ 100775 h 376427"/>
                  <a:gd name="connsiteX15" fmla="*/ 171956 w 220021"/>
                  <a:gd name="connsiteY15" fmla="*/ 61055 h 376427"/>
                  <a:gd name="connsiteX16" fmla="*/ 173385 w 220021"/>
                  <a:gd name="connsiteY16" fmla="*/ 53721 h 376427"/>
                  <a:gd name="connsiteX17" fmla="*/ 168622 w 220021"/>
                  <a:gd name="connsiteY17" fmla="*/ 50578 h 376427"/>
                  <a:gd name="connsiteX18" fmla="*/ 55275 w 220021"/>
                  <a:gd name="connsiteY18" fmla="*/ 55817 h 376427"/>
                  <a:gd name="connsiteX19" fmla="*/ 37653 w 220021"/>
                  <a:gd name="connsiteY19" fmla="*/ 56293 h 376427"/>
                  <a:gd name="connsiteX20" fmla="*/ 20509 w 220021"/>
                  <a:gd name="connsiteY20" fmla="*/ 54864 h 376427"/>
                  <a:gd name="connsiteX21" fmla="*/ 9555 w 220021"/>
                  <a:gd name="connsiteY21" fmla="*/ 50768 h 376427"/>
                  <a:gd name="connsiteX22" fmla="*/ 4316 w 220021"/>
                  <a:gd name="connsiteY22" fmla="*/ 39053 h 376427"/>
                  <a:gd name="connsiteX23" fmla="*/ 506 w 220021"/>
                  <a:gd name="connsiteY23" fmla="*/ 14287 h 376427"/>
                  <a:gd name="connsiteX24" fmla="*/ 1744 w 220021"/>
                  <a:gd name="connsiteY24" fmla="*/ 2858 h 376427"/>
                  <a:gd name="connsiteX25" fmla="*/ 11460 w 220021"/>
                  <a:gd name="connsiteY25" fmla="*/ 1905 h 376427"/>
                  <a:gd name="connsiteX26" fmla="*/ 25080 w 220021"/>
                  <a:gd name="connsiteY26" fmla="*/ 4477 h 376427"/>
                  <a:gd name="connsiteX27" fmla="*/ 42988 w 220021"/>
                  <a:gd name="connsiteY27" fmla="*/ 5239 h 376427"/>
                  <a:gd name="connsiteX28" fmla="*/ 192530 w 220021"/>
                  <a:gd name="connsiteY28" fmla="*/ 1905 h 376427"/>
                  <a:gd name="connsiteX29" fmla="*/ 202817 w 220021"/>
                  <a:gd name="connsiteY29" fmla="*/ 1429 h 376427"/>
                  <a:gd name="connsiteX30" fmla="*/ 214533 w 220021"/>
                  <a:gd name="connsiteY30" fmla="*/ 0 h 376427"/>
                  <a:gd name="connsiteX31" fmla="*/ 219010 w 220021"/>
                  <a:gd name="connsiteY31" fmla="*/ 2381 h 376427"/>
                  <a:gd name="connsiteX32" fmla="*/ 219105 w 220021"/>
                  <a:gd name="connsiteY32" fmla="*/ 9620 h 376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20021" h="376427">
                    <a:moveTo>
                      <a:pt x="219105" y="9620"/>
                    </a:moveTo>
                    <a:cubicBezTo>
                      <a:pt x="205484" y="41053"/>
                      <a:pt x="192340" y="72390"/>
                      <a:pt x="179767" y="103727"/>
                    </a:cubicBezTo>
                    <a:cubicBezTo>
                      <a:pt x="167194" y="134969"/>
                      <a:pt x="155192" y="165735"/>
                      <a:pt x="143762" y="195834"/>
                    </a:cubicBezTo>
                    <a:cubicBezTo>
                      <a:pt x="132332" y="226314"/>
                      <a:pt x="121474" y="255937"/>
                      <a:pt x="111187" y="284702"/>
                    </a:cubicBezTo>
                    <a:cubicBezTo>
                      <a:pt x="100899" y="313468"/>
                      <a:pt x="91279" y="340805"/>
                      <a:pt x="82326" y="366903"/>
                    </a:cubicBezTo>
                    <a:cubicBezTo>
                      <a:pt x="80707" y="370713"/>
                      <a:pt x="79278" y="373285"/>
                      <a:pt x="78040" y="374523"/>
                    </a:cubicBezTo>
                    <a:cubicBezTo>
                      <a:pt x="76801" y="375761"/>
                      <a:pt x="74992" y="376428"/>
                      <a:pt x="72801" y="376428"/>
                    </a:cubicBezTo>
                    <a:lnTo>
                      <a:pt x="58513" y="376428"/>
                    </a:lnTo>
                    <a:cubicBezTo>
                      <a:pt x="56608" y="376428"/>
                      <a:pt x="55370" y="375380"/>
                      <a:pt x="54703" y="373285"/>
                    </a:cubicBezTo>
                    <a:cubicBezTo>
                      <a:pt x="54037" y="371189"/>
                      <a:pt x="54227" y="369284"/>
                      <a:pt x="55180" y="367284"/>
                    </a:cubicBezTo>
                    <a:cubicBezTo>
                      <a:pt x="61847" y="347282"/>
                      <a:pt x="69848" y="324898"/>
                      <a:pt x="79183" y="300133"/>
                    </a:cubicBezTo>
                    <a:cubicBezTo>
                      <a:pt x="88517" y="275368"/>
                      <a:pt x="98518" y="249460"/>
                      <a:pt x="108996" y="222504"/>
                    </a:cubicBezTo>
                    <a:cubicBezTo>
                      <a:pt x="114044" y="209169"/>
                      <a:pt x="119283" y="195644"/>
                      <a:pt x="124522" y="182023"/>
                    </a:cubicBezTo>
                    <a:cubicBezTo>
                      <a:pt x="129760" y="168402"/>
                      <a:pt x="135094" y="154686"/>
                      <a:pt x="140524" y="141065"/>
                    </a:cubicBezTo>
                    <a:cubicBezTo>
                      <a:pt x="145953" y="127730"/>
                      <a:pt x="151287" y="114300"/>
                      <a:pt x="156430" y="100775"/>
                    </a:cubicBezTo>
                    <a:cubicBezTo>
                      <a:pt x="161669" y="87249"/>
                      <a:pt x="166813" y="74009"/>
                      <a:pt x="171956" y="61055"/>
                    </a:cubicBezTo>
                    <a:cubicBezTo>
                      <a:pt x="172909" y="58198"/>
                      <a:pt x="173385" y="55721"/>
                      <a:pt x="173385" y="53721"/>
                    </a:cubicBezTo>
                    <a:cubicBezTo>
                      <a:pt x="173385" y="51721"/>
                      <a:pt x="171766" y="50578"/>
                      <a:pt x="168622" y="50578"/>
                    </a:cubicBezTo>
                    <a:lnTo>
                      <a:pt x="55275" y="55817"/>
                    </a:lnTo>
                    <a:cubicBezTo>
                      <a:pt x="49560" y="56102"/>
                      <a:pt x="43654" y="56293"/>
                      <a:pt x="37653" y="56293"/>
                    </a:cubicBezTo>
                    <a:cubicBezTo>
                      <a:pt x="31653" y="56293"/>
                      <a:pt x="25938" y="55817"/>
                      <a:pt x="20509" y="54864"/>
                    </a:cubicBezTo>
                    <a:cubicBezTo>
                      <a:pt x="15746" y="54197"/>
                      <a:pt x="12126" y="52864"/>
                      <a:pt x="9555" y="50768"/>
                    </a:cubicBezTo>
                    <a:cubicBezTo>
                      <a:pt x="6983" y="48673"/>
                      <a:pt x="5269" y="44768"/>
                      <a:pt x="4316" y="39053"/>
                    </a:cubicBezTo>
                    <a:lnTo>
                      <a:pt x="506" y="14287"/>
                    </a:lnTo>
                    <a:cubicBezTo>
                      <a:pt x="-447" y="8287"/>
                      <a:pt x="-66" y="4477"/>
                      <a:pt x="1744" y="2858"/>
                    </a:cubicBezTo>
                    <a:cubicBezTo>
                      <a:pt x="3459" y="1238"/>
                      <a:pt x="6697" y="953"/>
                      <a:pt x="11460" y="1905"/>
                    </a:cubicBezTo>
                    <a:cubicBezTo>
                      <a:pt x="14317" y="2858"/>
                      <a:pt x="18889" y="3715"/>
                      <a:pt x="25080" y="4477"/>
                    </a:cubicBezTo>
                    <a:cubicBezTo>
                      <a:pt x="31272" y="5239"/>
                      <a:pt x="37177" y="5525"/>
                      <a:pt x="42988" y="5239"/>
                    </a:cubicBezTo>
                    <a:lnTo>
                      <a:pt x="192530" y="1905"/>
                    </a:lnTo>
                    <a:cubicBezTo>
                      <a:pt x="194435" y="1905"/>
                      <a:pt x="197864" y="1715"/>
                      <a:pt x="202817" y="1429"/>
                    </a:cubicBezTo>
                    <a:cubicBezTo>
                      <a:pt x="207770" y="1143"/>
                      <a:pt x="211580" y="667"/>
                      <a:pt x="214533" y="0"/>
                    </a:cubicBezTo>
                    <a:cubicBezTo>
                      <a:pt x="216152" y="0"/>
                      <a:pt x="217581" y="762"/>
                      <a:pt x="219010" y="2381"/>
                    </a:cubicBezTo>
                    <a:cubicBezTo>
                      <a:pt x="220343" y="4096"/>
                      <a:pt x="220343" y="6477"/>
                      <a:pt x="219105" y="96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cxnSp>
          <p:nvCxnSpPr>
            <p:cNvPr id="74" name="직선 연결선 73">
              <a:extLst>
                <a:ext uri="{FF2B5EF4-FFF2-40B4-BE49-F238E27FC236}">
                  <a16:creationId xmlns="" xmlns:a16="http://schemas.microsoft.com/office/drawing/2014/main" id="{5674C62D-EE44-4640-8E8E-7D1C972697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238251"/>
              <a:ext cx="7572375" cy="0"/>
            </a:xfrm>
            <a:prstGeom prst="line">
              <a:avLst/>
            </a:prstGeom>
            <a:ln w="3175">
              <a:solidFill>
                <a:schemeClr val="bg1">
                  <a:lumMod val="65000"/>
                  <a:alpha val="77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29">
            <a:extLst>
              <a:ext uri="{FF2B5EF4-FFF2-40B4-BE49-F238E27FC236}">
                <a16:creationId xmlns="" xmlns:a16="http://schemas.microsoft.com/office/drawing/2014/main" id="{8A68F2B8-7590-4AEB-A4E3-ECDCC11FFFCB}"/>
              </a:ext>
            </a:extLst>
          </p:cNvPr>
          <p:cNvGrpSpPr/>
          <p:nvPr/>
        </p:nvGrpSpPr>
        <p:grpSpPr>
          <a:xfrm>
            <a:off x="1152525" y="3441252"/>
            <a:ext cx="8324850" cy="197888"/>
            <a:chOff x="1152525" y="3375853"/>
            <a:chExt cx="8324850" cy="197888"/>
          </a:xfrm>
        </p:grpSpPr>
        <p:sp>
          <p:nvSpPr>
            <p:cNvPr id="75" name="타원 74">
              <a:extLst>
                <a:ext uri="{FF2B5EF4-FFF2-40B4-BE49-F238E27FC236}">
                  <a16:creationId xmlns="" xmlns:a16="http://schemas.microsoft.com/office/drawing/2014/main" id="{E88C7DF5-B8D6-4212-9F5D-1E4D6DD5AFE2}"/>
                </a:ext>
              </a:extLst>
            </p:cNvPr>
            <p:cNvSpPr/>
            <p:nvPr/>
          </p:nvSpPr>
          <p:spPr>
            <a:xfrm>
              <a:off x="1725095" y="3437009"/>
              <a:ext cx="72553" cy="725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64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="" xmlns:a16="http://schemas.microsoft.com/office/drawing/2014/main" id="{E6A05BE5-5BAB-43AD-BD06-EAC015E3517F}"/>
                </a:ext>
              </a:extLst>
            </p:cNvPr>
            <p:cNvGrpSpPr/>
            <p:nvPr/>
          </p:nvGrpSpPr>
          <p:grpSpPr>
            <a:xfrm>
              <a:off x="1152525" y="3375853"/>
              <a:ext cx="469665" cy="197888"/>
              <a:chOff x="4481548" y="3228961"/>
              <a:chExt cx="942461" cy="358820"/>
            </a:xfrm>
            <a:solidFill>
              <a:srgbClr val="064B5D"/>
            </a:solidFill>
          </p:grpSpPr>
          <p:sp>
            <p:nvSpPr>
              <p:cNvPr id="77" name="자유형: 도형 76">
                <a:extLst>
                  <a:ext uri="{FF2B5EF4-FFF2-40B4-BE49-F238E27FC236}">
                    <a16:creationId xmlns="" xmlns:a16="http://schemas.microsoft.com/office/drawing/2014/main" id="{94284981-41B5-4E01-99E4-3530D138F7B7}"/>
                  </a:ext>
                </a:extLst>
              </p:cNvPr>
              <p:cNvSpPr/>
              <p:nvPr/>
            </p:nvSpPr>
            <p:spPr>
              <a:xfrm>
                <a:off x="4481548" y="3229927"/>
                <a:ext cx="198654" cy="351472"/>
              </a:xfrm>
              <a:custGeom>
                <a:avLst/>
                <a:gdLst>
                  <a:gd name="connsiteX0" fmla="*/ 198655 w 198654"/>
                  <a:gd name="connsiteY0" fmla="*/ 274701 h 351472"/>
                  <a:gd name="connsiteX1" fmla="*/ 198655 w 198654"/>
                  <a:gd name="connsiteY1" fmla="*/ 339947 h 351472"/>
                  <a:gd name="connsiteX2" fmla="*/ 195321 w 198654"/>
                  <a:gd name="connsiteY2" fmla="*/ 347853 h 351472"/>
                  <a:gd name="connsiteX3" fmla="*/ 188177 w 198654"/>
                  <a:gd name="connsiteY3" fmla="*/ 351473 h 351472"/>
                  <a:gd name="connsiteX4" fmla="*/ 6726 w 198654"/>
                  <a:gd name="connsiteY4" fmla="*/ 351473 h 351472"/>
                  <a:gd name="connsiteX5" fmla="*/ 344 w 198654"/>
                  <a:gd name="connsiteY5" fmla="*/ 346234 h 351472"/>
                  <a:gd name="connsiteX6" fmla="*/ 5297 w 198654"/>
                  <a:gd name="connsiteY6" fmla="*/ 331470 h 351472"/>
                  <a:gd name="connsiteX7" fmla="*/ 18632 w 198654"/>
                  <a:gd name="connsiteY7" fmla="*/ 313563 h 351472"/>
                  <a:gd name="connsiteX8" fmla="*/ 45779 w 198654"/>
                  <a:gd name="connsiteY8" fmla="*/ 278130 h 351472"/>
                  <a:gd name="connsiteX9" fmla="*/ 93880 w 198654"/>
                  <a:gd name="connsiteY9" fmla="*/ 215932 h 351472"/>
                  <a:gd name="connsiteX10" fmla="*/ 126741 w 198654"/>
                  <a:gd name="connsiteY10" fmla="*/ 168593 h 351472"/>
                  <a:gd name="connsiteX11" fmla="*/ 144839 w 198654"/>
                  <a:gd name="connsiteY11" fmla="*/ 130969 h 351472"/>
                  <a:gd name="connsiteX12" fmla="*/ 150554 w 198654"/>
                  <a:gd name="connsiteY12" fmla="*/ 95726 h 351472"/>
                  <a:gd name="connsiteX13" fmla="*/ 145315 w 198654"/>
                  <a:gd name="connsiteY13" fmla="*/ 64770 h 351472"/>
                  <a:gd name="connsiteX14" fmla="*/ 131504 w 198654"/>
                  <a:gd name="connsiteY14" fmla="*/ 42863 h 351472"/>
                  <a:gd name="connsiteX15" fmla="*/ 111787 w 198654"/>
                  <a:gd name="connsiteY15" fmla="*/ 30194 h 351472"/>
                  <a:gd name="connsiteX16" fmla="*/ 89117 w 198654"/>
                  <a:gd name="connsiteY16" fmla="*/ 26194 h 351472"/>
                  <a:gd name="connsiteX17" fmla="*/ 59780 w 198654"/>
                  <a:gd name="connsiteY17" fmla="*/ 31433 h 351472"/>
                  <a:gd name="connsiteX18" fmla="*/ 39111 w 198654"/>
                  <a:gd name="connsiteY18" fmla="*/ 43815 h 351472"/>
                  <a:gd name="connsiteX19" fmla="*/ 25014 w 198654"/>
                  <a:gd name="connsiteY19" fmla="*/ 61150 h 351472"/>
                  <a:gd name="connsiteX20" fmla="*/ 15775 w 198654"/>
                  <a:gd name="connsiteY20" fmla="*/ 78581 h 351472"/>
                  <a:gd name="connsiteX21" fmla="*/ 11489 w 198654"/>
                  <a:gd name="connsiteY21" fmla="*/ 83344 h 351472"/>
                  <a:gd name="connsiteX22" fmla="*/ 6250 w 198654"/>
                  <a:gd name="connsiteY22" fmla="*/ 84296 h 351472"/>
                  <a:gd name="connsiteX23" fmla="*/ 1487 w 198654"/>
                  <a:gd name="connsiteY23" fmla="*/ 82391 h 351472"/>
                  <a:gd name="connsiteX24" fmla="*/ 535 w 198654"/>
                  <a:gd name="connsiteY24" fmla="*/ 77152 h 351472"/>
                  <a:gd name="connsiteX25" fmla="*/ 11965 w 198654"/>
                  <a:gd name="connsiteY25" fmla="*/ 50006 h 351472"/>
                  <a:gd name="connsiteX26" fmla="*/ 34349 w 198654"/>
                  <a:gd name="connsiteY26" fmla="*/ 24765 h 351472"/>
                  <a:gd name="connsiteX27" fmla="*/ 65305 w 198654"/>
                  <a:gd name="connsiteY27" fmla="*/ 6858 h 351472"/>
                  <a:gd name="connsiteX28" fmla="*/ 103881 w 198654"/>
                  <a:gd name="connsiteY28" fmla="*/ 0 h 351472"/>
                  <a:gd name="connsiteX29" fmla="*/ 137981 w 198654"/>
                  <a:gd name="connsiteY29" fmla="*/ 5239 h 351472"/>
                  <a:gd name="connsiteX30" fmla="*/ 168175 w 198654"/>
                  <a:gd name="connsiteY30" fmla="*/ 20955 h 351472"/>
                  <a:gd name="connsiteX31" fmla="*/ 189320 w 198654"/>
                  <a:gd name="connsiteY31" fmla="*/ 48101 h 351472"/>
                  <a:gd name="connsiteX32" fmla="*/ 197702 w 198654"/>
                  <a:gd name="connsiteY32" fmla="*/ 85725 h 351472"/>
                  <a:gd name="connsiteX33" fmla="*/ 193416 w 198654"/>
                  <a:gd name="connsiteY33" fmla="*/ 114014 h 351472"/>
                  <a:gd name="connsiteX34" fmla="*/ 182939 w 198654"/>
                  <a:gd name="connsiteY34" fmla="*/ 140875 h 351472"/>
                  <a:gd name="connsiteX35" fmla="*/ 168175 w 198654"/>
                  <a:gd name="connsiteY35" fmla="*/ 164687 h 351472"/>
                  <a:gd name="connsiteX36" fmla="*/ 152459 w 198654"/>
                  <a:gd name="connsiteY36" fmla="*/ 184214 h 351472"/>
                  <a:gd name="connsiteX37" fmla="*/ 81021 w 198654"/>
                  <a:gd name="connsiteY37" fmla="*/ 261366 h 351472"/>
                  <a:gd name="connsiteX38" fmla="*/ 61971 w 198654"/>
                  <a:gd name="connsiteY38" fmla="*/ 282797 h 351472"/>
                  <a:gd name="connsiteX39" fmla="*/ 50065 w 198654"/>
                  <a:gd name="connsiteY39" fmla="*/ 298514 h 351472"/>
                  <a:gd name="connsiteX40" fmla="*/ 49112 w 198654"/>
                  <a:gd name="connsiteY40" fmla="*/ 300419 h 351472"/>
                  <a:gd name="connsiteX41" fmla="*/ 49112 w 198654"/>
                  <a:gd name="connsiteY41" fmla="*/ 301371 h 351472"/>
                  <a:gd name="connsiteX42" fmla="*/ 49589 w 198654"/>
                  <a:gd name="connsiteY42" fmla="*/ 302133 h 351472"/>
                  <a:gd name="connsiteX43" fmla="*/ 51017 w 198654"/>
                  <a:gd name="connsiteY43" fmla="*/ 302800 h 351472"/>
                  <a:gd name="connsiteX44" fmla="*/ 57875 w 198654"/>
                  <a:gd name="connsiteY44" fmla="*/ 304705 h 351472"/>
                  <a:gd name="connsiteX45" fmla="*/ 67686 w 198654"/>
                  <a:gd name="connsiteY45" fmla="*/ 305181 h 351472"/>
                  <a:gd name="connsiteX46" fmla="*/ 145791 w 198654"/>
                  <a:gd name="connsiteY46" fmla="*/ 305181 h 351472"/>
                  <a:gd name="connsiteX47" fmla="*/ 163412 w 198654"/>
                  <a:gd name="connsiteY47" fmla="*/ 302800 h 351472"/>
                  <a:gd name="connsiteX48" fmla="*/ 174366 w 198654"/>
                  <a:gd name="connsiteY48" fmla="*/ 296132 h 351472"/>
                  <a:gd name="connsiteX49" fmla="*/ 180367 w 198654"/>
                  <a:gd name="connsiteY49" fmla="*/ 286322 h 351472"/>
                  <a:gd name="connsiteX50" fmla="*/ 183986 w 198654"/>
                  <a:gd name="connsiteY50" fmla="*/ 273177 h 351472"/>
                  <a:gd name="connsiteX51" fmla="*/ 187320 w 198654"/>
                  <a:gd name="connsiteY51" fmla="*/ 266986 h 351472"/>
                  <a:gd name="connsiteX52" fmla="*/ 192559 w 198654"/>
                  <a:gd name="connsiteY52" fmla="*/ 265081 h 351472"/>
                  <a:gd name="connsiteX53" fmla="*/ 196845 w 198654"/>
                  <a:gd name="connsiteY53" fmla="*/ 267748 h 351472"/>
                  <a:gd name="connsiteX54" fmla="*/ 198655 w 198654"/>
                  <a:gd name="connsiteY54" fmla="*/ 274701 h 35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98654" h="351472">
                    <a:moveTo>
                      <a:pt x="198655" y="274701"/>
                    </a:moveTo>
                    <a:lnTo>
                      <a:pt x="198655" y="339947"/>
                    </a:lnTo>
                    <a:cubicBezTo>
                      <a:pt x="198655" y="342805"/>
                      <a:pt x="197512" y="345472"/>
                      <a:pt x="195321" y="347853"/>
                    </a:cubicBezTo>
                    <a:cubicBezTo>
                      <a:pt x="193130" y="350234"/>
                      <a:pt x="190749" y="351473"/>
                      <a:pt x="188177" y="351473"/>
                    </a:cubicBezTo>
                    <a:lnTo>
                      <a:pt x="6726" y="351473"/>
                    </a:lnTo>
                    <a:cubicBezTo>
                      <a:pt x="3583" y="351473"/>
                      <a:pt x="1392" y="349758"/>
                      <a:pt x="344" y="346234"/>
                    </a:cubicBezTo>
                    <a:cubicBezTo>
                      <a:pt x="-799" y="342710"/>
                      <a:pt x="916" y="337852"/>
                      <a:pt x="5297" y="331470"/>
                    </a:cubicBezTo>
                    <a:cubicBezTo>
                      <a:pt x="8155" y="327660"/>
                      <a:pt x="12632" y="321755"/>
                      <a:pt x="18632" y="313563"/>
                    </a:cubicBezTo>
                    <a:cubicBezTo>
                      <a:pt x="24633" y="305467"/>
                      <a:pt x="33682" y="293656"/>
                      <a:pt x="45779" y="278130"/>
                    </a:cubicBezTo>
                    <a:cubicBezTo>
                      <a:pt x="64543" y="254318"/>
                      <a:pt x="80545" y="233648"/>
                      <a:pt x="93880" y="215932"/>
                    </a:cubicBezTo>
                    <a:cubicBezTo>
                      <a:pt x="107215" y="198311"/>
                      <a:pt x="118169" y="182499"/>
                      <a:pt x="126741" y="168593"/>
                    </a:cubicBezTo>
                    <a:cubicBezTo>
                      <a:pt x="135028" y="154972"/>
                      <a:pt x="141029" y="142399"/>
                      <a:pt x="144839" y="130969"/>
                    </a:cubicBezTo>
                    <a:cubicBezTo>
                      <a:pt x="148649" y="119539"/>
                      <a:pt x="150554" y="107823"/>
                      <a:pt x="150554" y="95726"/>
                    </a:cubicBezTo>
                    <a:cubicBezTo>
                      <a:pt x="150554" y="84011"/>
                      <a:pt x="148839" y="73628"/>
                      <a:pt x="145315" y="64770"/>
                    </a:cubicBezTo>
                    <a:cubicBezTo>
                      <a:pt x="141791" y="55912"/>
                      <a:pt x="137219" y="48577"/>
                      <a:pt x="131504" y="42863"/>
                    </a:cubicBezTo>
                    <a:cubicBezTo>
                      <a:pt x="125789" y="37148"/>
                      <a:pt x="119216" y="32957"/>
                      <a:pt x="111787" y="30194"/>
                    </a:cubicBezTo>
                    <a:cubicBezTo>
                      <a:pt x="104357" y="27527"/>
                      <a:pt x="96737" y="26194"/>
                      <a:pt x="89117" y="26194"/>
                    </a:cubicBezTo>
                    <a:cubicBezTo>
                      <a:pt x="77687" y="26194"/>
                      <a:pt x="67877" y="27908"/>
                      <a:pt x="59780" y="31433"/>
                    </a:cubicBezTo>
                    <a:cubicBezTo>
                      <a:pt x="51684" y="34957"/>
                      <a:pt x="44731" y="39052"/>
                      <a:pt x="39111" y="43815"/>
                    </a:cubicBezTo>
                    <a:cubicBezTo>
                      <a:pt x="33396" y="49244"/>
                      <a:pt x="28729" y="54959"/>
                      <a:pt x="25014" y="61150"/>
                    </a:cubicBezTo>
                    <a:cubicBezTo>
                      <a:pt x="21395" y="67342"/>
                      <a:pt x="18251" y="73152"/>
                      <a:pt x="15775" y="78581"/>
                    </a:cubicBezTo>
                    <a:cubicBezTo>
                      <a:pt x="14822" y="80772"/>
                      <a:pt x="13394" y="82391"/>
                      <a:pt x="11489" y="83344"/>
                    </a:cubicBezTo>
                    <a:cubicBezTo>
                      <a:pt x="9584" y="84296"/>
                      <a:pt x="7869" y="84582"/>
                      <a:pt x="6250" y="84296"/>
                    </a:cubicBezTo>
                    <a:cubicBezTo>
                      <a:pt x="4345" y="84296"/>
                      <a:pt x="2726" y="83629"/>
                      <a:pt x="1487" y="82391"/>
                    </a:cubicBezTo>
                    <a:cubicBezTo>
                      <a:pt x="249" y="81153"/>
                      <a:pt x="-132" y="79343"/>
                      <a:pt x="535" y="77152"/>
                    </a:cubicBezTo>
                    <a:cubicBezTo>
                      <a:pt x="2440" y="68294"/>
                      <a:pt x="6250" y="59246"/>
                      <a:pt x="11965" y="50006"/>
                    </a:cubicBezTo>
                    <a:cubicBezTo>
                      <a:pt x="17680" y="40767"/>
                      <a:pt x="25109" y="32385"/>
                      <a:pt x="34349" y="24765"/>
                    </a:cubicBezTo>
                    <a:cubicBezTo>
                      <a:pt x="43207" y="17431"/>
                      <a:pt x="53589" y="11525"/>
                      <a:pt x="65305" y="6858"/>
                    </a:cubicBezTo>
                    <a:cubicBezTo>
                      <a:pt x="77021" y="2286"/>
                      <a:pt x="89879" y="0"/>
                      <a:pt x="103881" y="0"/>
                    </a:cubicBezTo>
                    <a:cubicBezTo>
                      <a:pt x="115311" y="0"/>
                      <a:pt x="126646" y="1715"/>
                      <a:pt x="137981" y="5239"/>
                    </a:cubicBezTo>
                    <a:cubicBezTo>
                      <a:pt x="149220" y="8763"/>
                      <a:pt x="159317" y="14002"/>
                      <a:pt x="168175" y="20955"/>
                    </a:cubicBezTo>
                    <a:cubicBezTo>
                      <a:pt x="176747" y="28289"/>
                      <a:pt x="183796" y="37338"/>
                      <a:pt x="189320" y="48101"/>
                    </a:cubicBezTo>
                    <a:cubicBezTo>
                      <a:pt x="194845" y="58865"/>
                      <a:pt x="197702" y="71438"/>
                      <a:pt x="197702" y="85725"/>
                    </a:cubicBezTo>
                    <a:cubicBezTo>
                      <a:pt x="197702" y="95250"/>
                      <a:pt x="196274" y="104680"/>
                      <a:pt x="193416" y="114014"/>
                    </a:cubicBezTo>
                    <a:cubicBezTo>
                      <a:pt x="190559" y="123349"/>
                      <a:pt x="187034" y="132302"/>
                      <a:pt x="182939" y="140875"/>
                    </a:cubicBezTo>
                    <a:cubicBezTo>
                      <a:pt x="178462" y="149447"/>
                      <a:pt x="173604" y="157353"/>
                      <a:pt x="168175" y="164687"/>
                    </a:cubicBezTo>
                    <a:cubicBezTo>
                      <a:pt x="162746" y="172022"/>
                      <a:pt x="157507" y="178498"/>
                      <a:pt x="152459" y="184214"/>
                    </a:cubicBezTo>
                    <a:lnTo>
                      <a:pt x="81021" y="261366"/>
                    </a:lnTo>
                    <a:cubicBezTo>
                      <a:pt x="74354" y="268034"/>
                      <a:pt x="67972" y="275177"/>
                      <a:pt x="61971" y="282797"/>
                    </a:cubicBezTo>
                    <a:cubicBezTo>
                      <a:pt x="55970" y="290417"/>
                      <a:pt x="51970" y="295656"/>
                      <a:pt x="50065" y="298514"/>
                    </a:cubicBezTo>
                    <a:cubicBezTo>
                      <a:pt x="49398" y="299466"/>
                      <a:pt x="49112" y="300133"/>
                      <a:pt x="49112" y="300419"/>
                    </a:cubicBezTo>
                    <a:cubicBezTo>
                      <a:pt x="49112" y="300704"/>
                      <a:pt x="49112" y="301085"/>
                      <a:pt x="49112" y="301371"/>
                    </a:cubicBezTo>
                    <a:cubicBezTo>
                      <a:pt x="49112" y="301657"/>
                      <a:pt x="49303" y="301943"/>
                      <a:pt x="49589" y="302133"/>
                    </a:cubicBezTo>
                    <a:cubicBezTo>
                      <a:pt x="49874" y="302323"/>
                      <a:pt x="50351" y="302514"/>
                      <a:pt x="51017" y="302800"/>
                    </a:cubicBezTo>
                    <a:cubicBezTo>
                      <a:pt x="52637" y="303752"/>
                      <a:pt x="54923" y="304419"/>
                      <a:pt x="57875" y="304705"/>
                    </a:cubicBezTo>
                    <a:cubicBezTo>
                      <a:pt x="60923" y="304991"/>
                      <a:pt x="64162" y="305181"/>
                      <a:pt x="67686" y="305181"/>
                    </a:cubicBezTo>
                    <a:lnTo>
                      <a:pt x="145791" y="305181"/>
                    </a:lnTo>
                    <a:cubicBezTo>
                      <a:pt x="153125" y="305181"/>
                      <a:pt x="158936" y="304419"/>
                      <a:pt x="163412" y="302800"/>
                    </a:cubicBezTo>
                    <a:cubicBezTo>
                      <a:pt x="167889" y="301181"/>
                      <a:pt x="171509" y="298990"/>
                      <a:pt x="174366" y="296132"/>
                    </a:cubicBezTo>
                    <a:cubicBezTo>
                      <a:pt x="176938" y="293561"/>
                      <a:pt x="178938" y="290322"/>
                      <a:pt x="180367" y="286322"/>
                    </a:cubicBezTo>
                    <a:cubicBezTo>
                      <a:pt x="181796" y="282321"/>
                      <a:pt x="183034" y="277940"/>
                      <a:pt x="183986" y="273177"/>
                    </a:cubicBezTo>
                    <a:cubicBezTo>
                      <a:pt x="184653" y="270320"/>
                      <a:pt x="185701" y="268224"/>
                      <a:pt x="187320" y="266986"/>
                    </a:cubicBezTo>
                    <a:cubicBezTo>
                      <a:pt x="188939" y="265748"/>
                      <a:pt x="190654" y="265081"/>
                      <a:pt x="192559" y="265081"/>
                    </a:cubicBezTo>
                    <a:cubicBezTo>
                      <a:pt x="194178" y="265081"/>
                      <a:pt x="195607" y="265938"/>
                      <a:pt x="196845" y="267748"/>
                    </a:cubicBezTo>
                    <a:cubicBezTo>
                      <a:pt x="197988" y="269558"/>
                      <a:pt x="198655" y="271844"/>
                      <a:pt x="198655" y="2747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="" xmlns:a16="http://schemas.microsoft.com/office/drawing/2014/main" id="{FF91555E-9BF9-4672-A421-2D35406823F0}"/>
                  </a:ext>
                </a:extLst>
              </p:cNvPr>
              <p:cNvSpPr/>
              <p:nvPr/>
            </p:nvSpPr>
            <p:spPr>
              <a:xfrm>
                <a:off x="4716398" y="3229832"/>
                <a:ext cx="220027" cy="357663"/>
              </a:xfrm>
              <a:custGeom>
                <a:avLst/>
                <a:gdLst>
                  <a:gd name="connsiteX0" fmla="*/ 111443 w 220027"/>
                  <a:gd name="connsiteY0" fmla="*/ 0 h 357663"/>
                  <a:gd name="connsiteX1" fmla="*/ 150209 w 220027"/>
                  <a:gd name="connsiteY1" fmla="*/ 13145 h 357663"/>
                  <a:gd name="connsiteX2" fmla="*/ 185261 w 220027"/>
                  <a:gd name="connsiteY2" fmla="*/ 49530 h 357663"/>
                  <a:gd name="connsiteX3" fmla="*/ 210312 w 220027"/>
                  <a:gd name="connsiteY3" fmla="*/ 106966 h 357663"/>
                  <a:gd name="connsiteX4" fmla="*/ 220027 w 220027"/>
                  <a:gd name="connsiteY4" fmla="*/ 180022 h 357663"/>
                  <a:gd name="connsiteX5" fmla="*/ 212693 w 220027"/>
                  <a:gd name="connsiteY5" fmla="*/ 247936 h 357663"/>
                  <a:gd name="connsiteX6" fmla="*/ 191452 w 220027"/>
                  <a:gd name="connsiteY6" fmla="*/ 304324 h 357663"/>
                  <a:gd name="connsiteX7" fmla="*/ 157163 w 220027"/>
                  <a:gd name="connsiteY7" fmla="*/ 343376 h 357663"/>
                  <a:gd name="connsiteX8" fmla="*/ 111919 w 220027"/>
                  <a:gd name="connsiteY8" fmla="*/ 357664 h 357663"/>
                  <a:gd name="connsiteX9" fmla="*/ 68770 w 220027"/>
                  <a:gd name="connsiteY9" fmla="*/ 344805 h 357663"/>
                  <a:gd name="connsiteX10" fmla="*/ 33338 w 220027"/>
                  <a:gd name="connsiteY10" fmla="*/ 308610 h 357663"/>
                  <a:gd name="connsiteX11" fmla="*/ 8763 w 220027"/>
                  <a:gd name="connsiteY11" fmla="*/ 253079 h 357663"/>
                  <a:gd name="connsiteX12" fmla="*/ 0 w 220027"/>
                  <a:gd name="connsiteY12" fmla="*/ 180975 h 357663"/>
                  <a:gd name="connsiteX13" fmla="*/ 10001 w 220027"/>
                  <a:gd name="connsiteY13" fmla="*/ 104489 h 357663"/>
                  <a:gd name="connsiteX14" fmla="*/ 36195 w 220027"/>
                  <a:gd name="connsiteY14" fmla="*/ 47625 h 357663"/>
                  <a:gd name="connsiteX15" fmla="*/ 71628 w 220027"/>
                  <a:gd name="connsiteY15" fmla="*/ 12382 h 357663"/>
                  <a:gd name="connsiteX16" fmla="*/ 111443 w 220027"/>
                  <a:gd name="connsiteY16" fmla="*/ 0 h 357663"/>
                  <a:gd name="connsiteX17" fmla="*/ 43339 w 220027"/>
                  <a:gd name="connsiteY17" fmla="*/ 181451 h 357663"/>
                  <a:gd name="connsiteX18" fmla="*/ 46482 w 220027"/>
                  <a:gd name="connsiteY18" fmla="*/ 235268 h 357663"/>
                  <a:gd name="connsiteX19" fmla="*/ 57626 w 220027"/>
                  <a:gd name="connsiteY19" fmla="*/ 286703 h 357663"/>
                  <a:gd name="connsiteX20" fmla="*/ 78296 w 220027"/>
                  <a:gd name="connsiteY20" fmla="*/ 326231 h 357663"/>
                  <a:gd name="connsiteX21" fmla="*/ 112395 w 220027"/>
                  <a:gd name="connsiteY21" fmla="*/ 341471 h 357663"/>
                  <a:gd name="connsiteX22" fmla="*/ 148114 w 220027"/>
                  <a:gd name="connsiteY22" fmla="*/ 324803 h 357663"/>
                  <a:gd name="connsiteX23" fmla="*/ 168116 w 220027"/>
                  <a:gd name="connsiteY23" fmla="*/ 283369 h 357663"/>
                  <a:gd name="connsiteX24" fmla="*/ 176022 w 220027"/>
                  <a:gd name="connsiteY24" fmla="*/ 230695 h 357663"/>
                  <a:gd name="connsiteX25" fmla="*/ 177641 w 220027"/>
                  <a:gd name="connsiteY25" fmla="*/ 179451 h 357663"/>
                  <a:gd name="connsiteX26" fmla="*/ 175070 w 220027"/>
                  <a:gd name="connsiteY26" fmla="*/ 128207 h 357663"/>
                  <a:gd name="connsiteX27" fmla="*/ 165259 w 220027"/>
                  <a:gd name="connsiteY27" fmla="*/ 74581 h 357663"/>
                  <a:gd name="connsiteX28" fmla="*/ 144590 w 220027"/>
                  <a:gd name="connsiteY28" fmla="*/ 33338 h 357663"/>
                  <a:gd name="connsiteX29" fmla="*/ 110014 w 220027"/>
                  <a:gd name="connsiteY29" fmla="*/ 16478 h 357663"/>
                  <a:gd name="connsiteX30" fmla="*/ 75724 w 220027"/>
                  <a:gd name="connsiteY30" fmla="*/ 33338 h 357663"/>
                  <a:gd name="connsiteX31" fmla="*/ 55721 w 220027"/>
                  <a:gd name="connsiteY31" fmla="*/ 74581 h 357663"/>
                  <a:gd name="connsiteX32" fmla="*/ 46006 w 220027"/>
                  <a:gd name="connsiteY32" fmla="*/ 128587 h 357663"/>
                  <a:gd name="connsiteX33" fmla="*/ 43339 w 220027"/>
                  <a:gd name="connsiteY33" fmla="*/ 181451 h 35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0027" h="357663">
                    <a:moveTo>
                      <a:pt x="111443" y="0"/>
                    </a:moveTo>
                    <a:cubicBezTo>
                      <a:pt x="124492" y="0"/>
                      <a:pt x="137351" y="4381"/>
                      <a:pt x="150209" y="13145"/>
                    </a:cubicBezTo>
                    <a:cubicBezTo>
                      <a:pt x="163068" y="21907"/>
                      <a:pt x="174784" y="34004"/>
                      <a:pt x="185261" y="49530"/>
                    </a:cubicBezTo>
                    <a:cubicBezTo>
                      <a:pt x="195453" y="65722"/>
                      <a:pt x="203740" y="84868"/>
                      <a:pt x="210312" y="106966"/>
                    </a:cubicBezTo>
                    <a:cubicBezTo>
                      <a:pt x="216789" y="129064"/>
                      <a:pt x="220027" y="153448"/>
                      <a:pt x="220027" y="180022"/>
                    </a:cubicBezTo>
                    <a:cubicBezTo>
                      <a:pt x="220027" y="203835"/>
                      <a:pt x="217551" y="226505"/>
                      <a:pt x="212693" y="247936"/>
                    </a:cubicBezTo>
                    <a:cubicBezTo>
                      <a:pt x="207740" y="269367"/>
                      <a:pt x="200692" y="288226"/>
                      <a:pt x="191452" y="304324"/>
                    </a:cubicBezTo>
                    <a:cubicBezTo>
                      <a:pt x="181927" y="320802"/>
                      <a:pt x="170498" y="333851"/>
                      <a:pt x="157163" y="343376"/>
                    </a:cubicBezTo>
                    <a:cubicBezTo>
                      <a:pt x="143827" y="352901"/>
                      <a:pt x="128778" y="357664"/>
                      <a:pt x="111919" y="357664"/>
                    </a:cubicBezTo>
                    <a:cubicBezTo>
                      <a:pt x="96679" y="357664"/>
                      <a:pt x="82296" y="353378"/>
                      <a:pt x="68770" y="344805"/>
                    </a:cubicBezTo>
                    <a:cubicBezTo>
                      <a:pt x="55245" y="336233"/>
                      <a:pt x="43434" y="324136"/>
                      <a:pt x="33338" y="308610"/>
                    </a:cubicBezTo>
                    <a:cubicBezTo>
                      <a:pt x="22860" y="293370"/>
                      <a:pt x="14669" y="274891"/>
                      <a:pt x="8763" y="253079"/>
                    </a:cubicBezTo>
                    <a:cubicBezTo>
                      <a:pt x="2857" y="231362"/>
                      <a:pt x="0" y="207264"/>
                      <a:pt x="0" y="180975"/>
                    </a:cubicBezTo>
                    <a:cubicBezTo>
                      <a:pt x="0" y="152400"/>
                      <a:pt x="3334" y="126873"/>
                      <a:pt x="10001" y="104489"/>
                    </a:cubicBezTo>
                    <a:cubicBezTo>
                      <a:pt x="16669" y="82105"/>
                      <a:pt x="25432" y="63151"/>
                      <a:pt x="36195" y="47625"/>
                    </a:cubicBezTo>
                    <a:cubicBezTo>
                      <a:pt x="46672" y="32385"/>
                      <a:pt x="58483" y="20669"/>
                      <a:pt x="71628" y="12382"/>
                    </a:cubicBezTo>
                    <a:cubicBezTo>
                      <a:pt x="84868" y="4191"/>
                      <a:pt x="98107" y="0"/>
                      <a:pt x="111443" y="0"/>
                    </a:cubicBezTo>
                    <a:close/>
                    <a:moveTo>
                      <a:pt x="43339" y="181451"/>
                    </a:moveTo>
                    <a:cubicBezTo>
                      <a:pt x="43339" y="198596"/>
                      <a:pt x="44387" y="216503"/>
                      <a:pt x="46482" y="235268"/>
                    </a:cubicBezTo>
                    <a:cubicBezTo>
                      <a:pt x="48578" y="254032"/>
                      <a:pt x="52292" y="271177"/>
                      <a:pt x="57626" y="286703"/>
                    </a:cubicBezTo>
                    <a:cubicBezTo>
                      <a:pt x="62389" y="302895"/>
                      <a:pt x="69247" y="316039"/>
                      <a:pt x="78296" y="326231"/>
                    </a:cubicBezTo>
                    <a:cubicBezTo>
                      <a:pt x="87344" y="336423"/>
                      <a:pt x="98679" y="341471"/>
                      <a:pt x="112395" y="341471"/>
                    </a:cubicBezTo>
                    <a:cubicBezTo>
                      <a:pt x="127635" y="341471"/>
                      <a:pt x="139541" y="335947"/>
                      <a:pt x="148114" y="324803"/>
                    </a:cubicBezTo>
                    <a:cubicBezTo>
                      <a:pt x="156686" y="313658"/>
                      <a:pt x="163354" y="299847"/>
                      <a:pt x="168116" y="283369"/>
                    </a:cubicBezTo>
                    <a:cubicBezTo>
                      <a:pt x="172212" y="267176"/>
                      <a:pt x="174879" y="249650"/>
                      <a:pt x="176022" y="230695"/>
                    </a:cubicBezTo>
                    <a:cubicBezTo>
                      <a:pt x="177165" y="211836"/>
                      <a:pt x="177641" y="194691"/>
                      <a:pt x="177641" y="179451"/>
                    </a:cubicBezTo>
                    <a:cubicBezTo>
                      <a:pt x="177641" y="164211"/>
                      <a:pt x="176784" y="147161"/>
                      <a:pt x="175070" y="128207"/>
                    </a:cubicBezTo>
                    <a:cubicBezTo>
                      <a:pt x="173355" y="109347"/>
                      <a:pt x="170021" y="91440"/>
                      <a:pt x="165259" y="74581"/>
                    </a:cubicBezTo>
                    <a:cubicBezTo>
                      <a:pt x="160211" y="58388"/>
                      <a:pt x="153257" y="44672"/>
                      <a:pt x="144590" y="33338"/>
                    </a:cubicBezTo>
                    <a:cubicBezTo>
                      <a:pt x="135826" y="22098"/>
                      <a:pt x="124301" y="16478"/>
                      <a:pt x="110014" y="16478"/>
                    </a:cubicBezTo>
                    <a:cubicBezTo>
                      <a:pt x="95726" y="16478"/>
                      <a:pt x="84296" y="22098"/>
                      <a:pt x="75724" y="33338"/>
                    </a:cubicBezTo>
                    <a:cubicBezTo>
                      <a:pt x="67151" y="44577"/>
                      <a:pt x="60484" y="58388"/>
                      <a:pt x="55721" y="74581"/>
                    </a:cubicBezTo>
                    <a:cubicBezTo>
                      <a:pt x="50959" y="91440"/>
                      <a:pt x="47720" y="109442"/>
                      <a:pt x="46006" y="128587"/>
                    </a:cubicBezTo>
                    <a:cubicBezTo>
                      <a:pt x="44196" y="148018"/>
                      <a:pt x="43339" y="165545"/>
                      <a:pt x="43339" y="1814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="" xmlns:a16="http://schemas.microsoft.com/office/drawing/2014/main" id="{CF5C6D7E-F350-4CD2-A95C-DEC2E0CEE021}"/>
                  </a:ext>
                </a:extLst>
              </p:cNvPr>
              <p:cNvSpPr/>
              <p:nvPr/>
            </p:nvSpPr>
            <p:spPr>
              <a:xfrm>
                <a:off x="4993507" y="3228961"/>
                <a:ext cx="153325" cy="354248"/>
              </a:xfrm>
              <a:custGeom>
                <a:avLst/>
                <a:gdLst>
                  <a:gd name="connsiteX0" fmla="*/ 60552 w 153325"/>
                  <a:gd name="connsiteY0" fmla="*/ 289955 h 354248"/>
                  <a:gd name="connsiteX1" fmla="*/ 60552 w 153325"/>
                  <a:gd name="connsiteY1" fmla="*/ 76119 h 354248"/>
                  <a:gd name="connsiteX2" fmla="*/ 59790 w 153325"/>
                  <a:gd name="connsiteY2" fmla="*/ 61831 h 354248"/>
                  <a:gd name="connsiteX3" fmla="*/ 57123 w 153325"/>
                  <a:gd name="connsiteY3" fmla="*/ 52782 h 354248"/>
                  <a:gd name="connsiteX4" fmla="*/ 50932 w 153325"/>
                  <a:gd name="connsiteY4" fmla="*/ 49449 h 354248"/>
                  <a:gd name="connsiteX5" fmla="*/ 41407 w 153325"/>
                  <a:gd name="connsiteY5" fmla="*/ 50401 h 354248"/>
                  <a:gd name="connsiteX6" fmla="*/ 24452 w 153325"/>
                  <a:gd name="connsiteY6" fmla="*/ 54211 h 354248"/>
                  <a:gd name="connsiteX7" fmla="*/ 9403 w 153325"/>
                  <a:gd name="connsiteY7" fmla="*/ 57545 h 354248"/>
                  <a:gd name="connsiteX8" fmla="*/ 3212 w 153325"/>
                  <a:gd name="connsiteY8" fmla="*/ 56592 h 354248"/>
                  <a:gd name="connsiteX9" fmla="*/ 354 w 153325"/>
                  <a:gd name="connsiteY9" fmla="*/ 51354 h 354248"/>
                  <a:gd name="connsiteX10" fmla="*/ 1116 w 153325"/>
                  <a:gd name="connsiteY10" fmla="*/ 45353 h 354248"/>
                  <a:gd name="connsiteX11" fmla="*/ 7498 w 153325"/>
                  <a:gd name="connsiteY11" fmla="*/ 40876 h 354248"/>
                  <a:gd name="connsiteX12" fmla="*/ 51599 w 153325"/>
                  <a:gd name="connsiteY12" fmla="*/ 23255 h 354248"/>
                  <a:gd name="connsiteX13" fmla="*/ 88079 w 153325"/>
                  <a:gd name="connsiteY13" fmla="*/ 2776 h 354248"/>
                  <a:gd name="connsiteX14" fmla="*/ 97128 w 153325"/>
                  <a:gd name="connsiteY14" fmla="*/ 395 h 354248"/>
                  <a:gd name="connsiteX15" fmla="*/ 100938 w 153325"/>
                  <a:gd name="connsiteY15" fmla="*/ 10872 h 354248"/>
                  <a:gd name="connsiteX16" fmla="*/ 100938 w 153325"/>
                  <a:gd name="connsiteY16" fmla="*/ 286621 h 354248"/>
                  <a:gd name="connsiteX17" fmla="*/ 101891 w 153325"/>
                  <a:gd name="connsiteY17" fmla="*/ 313482 h 354248"/>
                  <a:gd name="connsiteX18" fmla="*/ 107129 w 153325"/>
                  <a:gd name="connsiteY18" fmla="*/ 328055 h 354248"/>
                  <a:gd name="connsiteX19" fmla="*/ 119988 w 153325"/>
                  <a:gd name="connsiteY19" fmla="*/ 335199 h 354248"/>
                  <a:gd name="connsiteX20" fmla="*/ 144277 w 153325"/>
                  <a:gd name="connsiteY20" fmla="*/ 336627 h 354248"/>
                  <a:gd name="connsiteX21" fmla="*/ 150944 w 153325"/>
                  <a:gd name="connsiteY21" fmla="*/ 339485 h 354248"/>
                  <a:gd name="connsiteX22" fmla="*/ 153326 w 153325"/>
                  <a:gd name="connsiteY22" fmla="*/ 345200 h 354248"/>
                  <a:gd name="connsiteX23" fmla="*/ 150944 w 153325"/>
                  <a:gd name="connsiteY23" fmla="*/ 351582 h 354248"/>
                  <a:gd name="connsiteX24" fmla="*/ 144277 w 153325"/>
                  <a:gd name="connsiteY24" fmla="*/ 354249 h 354248"/>
                  <a:gd name="connsiteX25" fmla="*/ 15689 w 153325"/>
                  <a:gd name="connsiteY25" fmla="*/ 354249 h 354248"/>
                  <a:gd name="connsiteX26" fmla="*/ 8736 w 153325"/>
                  <a:gd name="connsiteY26" fmla="*/ 351582 h 354248"/>
                  <a:gd name="connsiteX27" fmla="*/ 6641 w 153325"/>
                  <a:gd name="connsiteY27" fmla="*/ 345200 h 354248"/>
                  <a:gd name="connsiteX28" fmla="*/ 8736 w 153325"/>
                  <a:gd name="connsiteY28" fmla="*/ 339485 h 354248"/>
                  <a:gd name="connsiteX29" fmla="*/ 15689 w 153325"/>
                  <a:gd name="connsiteY29" fmla="*/ 336627 h 354248"/>
                  <a:gd name="connsiteX30" fmla="*/ 40454 w 153325"/>
                  <a:gd name="connsiteY30" fmla="*/ 335199 h 354248"/>
                  <a:gd name="connsiteX31" fmla="*/ 54266 w 153325"/>
                  <a:gd name="connsiteY31" fmla="*/ 328531 h 354248"/>
                  <a:gd name="connsiteX32" fmla="*/ 59504 w 153325"/>
                  <a:gd name="connsiteY32" fmla="*/ 315006 h 354248"/>
                  <a:gd name="connsiteX33" fmla="*/ 60552 w 153325"/>
                  <a:gd name="connsiteY33" fmla="*/ 289955 h 354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3325" h="354248">
                    <a:moveTo>
                      <a:pt x="60552" y="289955"/>
                    </a:moveTo>
                    <a:lnTo>
                      <a:pt x="60552" y="76119"/>
                    </a:lnTo>
                    <a:cubicBezTo>
                      <a:pt x="60552" y="70404"/>
                      <a:pt x="60267" y="65641"/>
                      <a:pt x="59790" y="61831"/>
                    </a:cubicBezTo>
                    <a:cubicBezTo>
                      <a:pt x="59314" y="58021"/>
                      <a:pt x="58457" y="54973"/>
                      <a:pt x="57123" y="52782"/>
                    </a:cubicBezTo>
                    <a:cubicBezTo>
                      <a:pt x="55504" y="50877"/>
                      <a:pt x="53504" y="49734"/>
                      <a:pt x="50932" y="49449"/>
                    </a:cubicBezTo>
                    <a:cubicBezTo>
                      <a:pt x="48360" y="49163"/>
                      <a:pt x="45217" y="49449"/>
                      <a:pt x="41407" y="50401"/>
                    </a:cubicBezTo>
                    <a:cubicBezTo>
                      <a:pt x="37597" y="51354"/>
                      <a:pt x="31977" y="52592"/>
                      <a:pt x="24452" y="54211"/>
                    </a:cubicBezTo>
                    <a:cubicBezTo>
                      <a:pt x="17023" y="55830"/>
                      <a:pt x="11975" y="56878"/>
                      <a:pt x="9403" y="57545"/>
                    </a:cubicBezTo>
                    <a:cubicBezTo>
                      <a:pt x="6831" y="58212"/>
                      <a:pt x="4831" y="57831"/>
                      <a:pt x="3212" y="56592"/>
                    </a:cubicBezTo>
                    <a:cubicBezTo>
                      <a:pt x="1592" y="55354"/>
                      <a:pt x="640" y="53544"/>
                      <a:pt x="354" y="51354"/>
                    </a:cubicBezTo>
                    <a:cubicBezTo>
                      <a:pt x="-313" y="49449"/>
                      <a:pt x="-27" y="47448"/>
                      <a:pt x="1116" y="45353"/>
                    </a:cubicBezTo>
                    <a:cubicBezTo>
                      <a:pt x="2259" y="43257"/>
                      <a:pt x="4355" y="41733"/>
                      <a:pt x="7498" y="40876"/>
                    </a:cubicBezTo>
                    <a:cubicBezTo>
                      <a:pt x="21500" y="36399"/>
                      <a:pt x="36168" y="30589"/>
                      <a:pt x="51599" y="23255"/>
                    </a:cubicBezTo>
                    <a:cubicBezTo>
                      <a:pt x="67029" y="15921"/>
                      <a:pt x="79126" y="9158"/>
                      <a:pt x="88079" y="2776"/>
                    </a:cubicBezTo>
                    <a:cubicBezTo>
                      <a:pt x="91604" y="204"/>
                      <a:pt x="94556" y="-558"/>
                      <a:pt x="97128" y="395"/>
                    </a:cubicBezTo>
                    <a:cubicBezTo>
                      <a:pt x="99700" y="1347"/>
                      <a:pt x="100938" y="4872"/>
                      <a:pt x="100938" y="10872"/>
                    </a:cubicBezTo>
                    <a:lnTo>
                      <a:pt x="100938" y="286621"/>
                    </a:lnTo>
                    <a:cubicBezTo>
                      <a:pt x="100938" y="298051"/>
                      <a:pt x="101224" y="307005"/>
                      <a:pt x="101891" y="313482"/>
                    </a:cubicBezTo>
                    <a:cubicBezTo>
                      <a:pt x="102557" y="319959"/>
                      <a:pt x="104272" y="324816"/>
                      <a:pt x="107129" y="328055"/>
                    </a:cubicBezTo>
                    <a:cubicBezTo>
                      <a:pt x="109987" y="331865"/>
                      <a:pt x="114273" y="334246"/>
                      <a:pt x="119988" y="335199"/>
                    </a:cubicBezTo>
                    <a:cubicBezTo>
                      <a:pt x="125703" y="336151"/>
                      <a:pt x="133800" y="336627"/>
                      <a:pt x="144277" y="336627"/>
                    </a:cubicBezTo>
                    <a:cubicBezTo>
                      <a:pt x="147134" y="336627"/>
                      <a:pt x="149325" y="337580"/>
                      <a:pt x="150944" y="339485"/>
                    </a:cubicBezTo>
                    <a:cubicBezTo>
                      <a:pt x="152564" y="341390"/>
                      <a:pt x="153326" y="343295"/>
                      <a:pt x="153326" y="345200"/>
                    </a:cubicBezTo>
                    <a:cubicBezTo>
                      <a:pt x="153326" y="347772"/>
                      <a:pt x="152564" y="349867"/>
                      <a:pt x="150944" y="351582"/>
                    </a:cubicBezTo>
                    <a:cubicBezTo>
                      <a:pt x="149325" y="353296"/>
                      <a:pt x="147134" y="354249"/>
                      <a:pt x="144277" y="354249"/>
                    </a:cubicBezTo>
                    <a:lnTo>
                      <a:pt x="15689" y="354249"/>
                    </a:lnTo>
                    <a:cubicBezTo>
                      <a:pt x="12546" y="354249"/>
                      <a:pt x="10165" y="353391"/>
                      <a:pt x="8736" y="351582"/>
                    </a:cubicBezTo>
                    <a:cubicBezTo>
                      <a:pt x="7307" y="349867"/>
                      <a:pt x="6641" y="347676"/>
                      <a:pt x="6641" y="345200"/>
                    </a:cubicBezTo>
                    <a:cubicBezTo>
                      <a:pt x="6641" y="343295"/>
                      <a:pt x="7403" y="341390"/>
                      <a:pt x="8736" y="339485"/>
                    </a:cubicBezTo>
                    <a:cubicBezTo>
                      <a:pt x="10165" y="337580"/>
                      <a:pt x="12451" y="336627"/>
                      <a:pt x="15689" y="336627"/>
                    </a:cubicBezTo>
                    <a:cubicBezTo>
                      <a:pt x="26167" y="336627"/>
                      <a:pt x="34454" y="336151"/>
                      <a:pt x="40454" y="335199"/>
                    </a:cubicBezTo>
                    <a:cubicBezTo>
                      <a:pt x="46455" y="334246"/>
                      <a:pt x="51122" y="332055"/>
                      <a:pt x="54266" y="328531"/>
                    </a:cubicBezTo>
                    <a:cubicBezTo>
                      <a:pt x="57123" y="325674"/>
                      <a:pt x="58838" y="321197"/>
                      <a:pt x="59504" y="315006"/>
                    </a:cubicBezTo>
                    <a:cubicBezTo>
                      <a:pt x="60267" y="308814"/>
                      <a:pt x="60552" y="300432"/>
                      <a:pt x="60552" y="2899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83" name="자유형: 도형 82">
                <a:extLst>
                  <a:ext uri="{FF2B5EF4-FFF2-40B4-BE49-F238E27FC236}">
                    <a16:creationId xmlns="" xmlns:a16="http://schemas.microsoft.com/office/drawing/2014/main" id="{2F33E309-3BB7-4A4D-AD99-90DC8EF8FB32}"/>
                  </a:ext>
                </a:extLst>
              </p:cNvPr>
              <p:cNvSpPr/>
              <p:nvPr/>
            </p:nvSpPr>
            <p:spPr>
              <a:xfrm>
                <a:off x="5200744" y="3229927"/>
                <a:ext cx="223265" cy="357854"/>
              </a:xfrm>
              <a:custGeom>
                <a:avLst/>
                <a:gdLst>
                  <a:gd name="connsiteX0" fmla="*/ 0 w 223265"/>
                  <a:gd name="connsiteY0" fmla="*/ 265652 h 357854"/>
                  <a:gd name="connsiteX1" fmla="*/ 6953 w 223265"/>
                  <a:gd name="connsiteY1" fmla="*/ 232505 h 357854"/>
                  <a:gd name="connsiteX2" fmla="*/ 25241 w 223265"/>
                  <a:gd name="connsiteY2" fmla="*/ 207073 h 357854"/>
                  <a:gd name="connsiteX3" fmla="*/ 49244 w 223265"/>
                  <a:gd name="connsiteY3" fmla="*/ 190405 h 357854"/>
                  <a:gd name="connsiteX4" fmla="*/ 75724 w 223265"/>
                  <a:gd name="connsiteY4" fmla="*/ 180404 h 357854"/>
                  <a:gd name="connsiteX5" fmla="*/ 52388 w 223265"/>
                  <a:gd name="connsiteY5" fmla="*/ 168021 h 357854"/>
                  <a:gd name="connsiteX6" fmla="*/ 32385 w 223265"/>
                  <a:gd name="connsiteY6" fmla="*/ 149447 h 357854"/>
                  <a:gd name="connsiteX7" fmla="*/ 17335 w 223265"/>
                  <a:gd name="connsiteY7" fmla="*/ 126111 h 357854"/>
                  <a:gd name="connsiteX8" fmla="*/ 11811 w 223265"/>
                  <a:gd name="connsiteY8" fmla="*/ 95631 h 357854"/>
                  <a:gd name="connsiteX9" fmla="*/ 18955 w 223265"/>
                  <a:gd name="connsiteY9" fmla="*/ 59246 h 357854"/>
                  <a:gd name="connsiteX10" fmla="*/ 39433 w 223265"/>
                  <a:gd name="connsiteY10" fmla="*/ 28575 h 357854"/>
                  <a:gd name="connsiteX11" fmla="*/ 71628 w 223265"/>
                  <a:gd name="connsiteY11" fmla="*/ 7810 h 357854"/>
                  <a:gd name="connsiteX12" fmla="*/ 115252 w 223265"/>
                  <a:gd name="connsiteY12" fmla="*/ 0 h 357854"/>
                  <a:gd name="connsiteX13" fmla="*/ 151448 w 223265"/>
                  <a:gd name="connsiteY13" fmla="*/ 4953 h 357854"/>
                  <a:gd name="connsiteX14" fmla="*/ 182880 w 223265"/>
                  <a:gd name="connsiteY14" fmla="*/ 20003 h 357854"/>
                  <a:gd name="connsiteX15" fmla="*/ 204597 w 223265"/>
                  <a:gd name="connsiteY15" fmla="*/ 45720 h 357854"/>
                  <a:gd name="connsiteX16" fmla="*/ 212979 w 223265"/>
                  <a:gd name="connsiteY16" fmla="*/ 81439 h 357854"/>
                  <a:gd name="connsiteX17" fmla="*/ 208883 w 223265"/>
                  <a:gd name="connsiteY17" fmla="*/ 105537 h 357854"/>
                  <a:gd name="connsiteX18" fmla="*/ 197739 w 223265"/>
                  <a:gd name="connsiteY18" fmla="*/ 125825 h 357854"/>
                  <a:gd name="connsiteX19" fmla="*/ 179642 w 223265"/>
                  <a:gd name="connsiteY19" fmla="*/ 142208 h 357854"/>
                  <a:gd name="connsiteX20" fmla="*/ 156781 w 223265"/>
                  <a:gd name="connsiteY20" fmla="*/ 153448 h 357854"/>
                  <a:gd name="connsiteX21" fmla="*/ 153162 w 223265"/>
                  <a:gd name="connsiteY21" fmla="*/ 156781 h 357854"/>
                  <a:gd name="connsiteX22" fmla="*/ 157163 w 223265"/>
                  <a:gd name="connsiteY22" fmla="*/ 160115 h 357854"/>
                  <a:gd name="connsiteX23" fmla="*/ 179070 w 223265"/>
                  <a:gd name="connsiteY23" fmla="*/ 171355 h 357854"/>
                  <a:gd name="connsiteX24" fmla="*/ 200977 w 223265"/>
                  <a:gd name="connsiteY24" fmla="*/ 189262 h 357854"/>
                  <a:gd name="connsiteX25" fmla="*/ 216884 w 223265"/>
                  <a:gd name="connsiteY25" fmla="*/ 216408 h 357854"/>
                  <a:gd name="connsiteX26" fmla="*/ 223266 w 223265"/>
                  <a:gd name="connsiteY26" fmla="*/ 253079 h 357854"/>
                  <a:gd name="connsiteX27" fmla="*/ 211836 w 223265"/>
                  <a:gd name="connsiteY27" fmla="*/ 302133 h 357854"/>
                  <a:gd name="connsiteX28" fmla="*/ 183261 w 223265"/>
                  <a:gd name="connsiteY28" fmla="*/ 334518 h 357854"/>
                  <a:gd name="connsiteX29" fmla="*/ 145161 w 223265"/>
                  <a:gd name="connsiteY29" fmla="*/ 352616 h 357854"/>
                  <a:gd name="connsiteX30" fmla="*/ 106585 w 223265"/>
                  <a:gd name="connsiteY30" fmla="*/ 357854 h 357854"/>
                  <a:gd name="connsiteX31" fmla="*/ 65627 w 223265"/>
                  <a:gd name="connsiteY31" fmla="*/ 351663 h 357854"/>
                  <a:gd name="connsiteX32" fmla="*/ 31813 w 223265"/>
                  <a:gd name="connsiteY32" fmla="*/ 333566 h 357854"/>
                  <a:gd name="connsiteX33" fmla="*/ 8477 w 223265"/>
                  <a:gd name="connsiteY33" fmla="*/ 304991 h 357854"/>
                  <a:gd name="connsiteX34" fmla="*/ 0 w 223265"/>
                  <a:gd name="connsiteY34" fmla="*/ 265652 h 357854"/>
                  <a:gd name="connsiteX35" fmla="*/ 110966 w 223265"/>
                  <a:gd name="connsiteY35" fmla="*/ 341376 h 357854"/>
                  <a:gd name="connsiteX36" fmla="*/ 136684 w 223265"/>
                  <a:gd name="connsiteY36" fmla="*/ 337090 h 357854"/>
                  <a:gd name="connsiteX37" fmla="*/ 160020 w 223265"/>
                  <a:gd name="connsiteY37" fmla="*/ 324231 h 357854"/>
                  <a:gd name="connsiteX38" fmla="*/ 176689 w 223265"/>
                  <a:gd name="connsiteY38" fmla="*/ 302609 h 357854"/>
                  <a:gd name="connsiteX39" fmla="*/ 183356 w 223265"/>
                  <a:gd name="connsiteY39" fmla="*/ 271463 h 357854"/>
                  <a:gd name="connsiteX40" fmla="*/ 175260 w 223265"/>
                  <a:gd name="connsiteY40" fmla="*/ 241459 h 357854"/>
                  <a:gd name="connsiteX41" fmla="*/ 155257 w 223265"/>
                  <a:gd name="connsiteY41" fmla="*/ 219075 h 357854"/>
                  <a:gd name="connsiteX42" fmla="*/ 128397 w 223265"/>
                  <a:gd name="connsiteY42" fmla="*/ 203549 h 357854"/>
                  <a:gd name="connsiteX43" fmla="*/ 100965 w 223265"/>
                  <a:gd name="connsiteY43" fmla="*/ 192786 h 357854"/>
                  <a:gd name="connsiteX44" fmla="*/ 91154 w 223265"/>
                  <a:gd name="connsiteY44" fmla="*/ 191072 h 357854"/>
                  <a:gd name="connsiteX45" fmla="*/ 84773 w 223265"/>
                  <a:gd name="connsiteY45" fmla="*/ 191834 h 357854"/>
                  <a:gd name="connsiteX46" fmla="*/ 65913 w 223265"/>
                  <a:gd name="connsiteY46" fmla="*/ 203549 h 357854"/>
                  <a:gd name="connsiteX47" fmla="*/ 51435 w 223265"/>
                  <a:gd name="connsiteY47" fmla="*/ 219932 h 357854"/>
                  <a:gd name="connsiteX48" fmla="*/ 41910 w 223265"/>
                  <a:gd name="connsiteY48" fmla="*/ 240602 h 357854"/>
                  <a:gd name="connsiteX49" fmla="*/ 38576 w 223265"/>
                  <a:gd name="connsiteY49" fmla="*/ 264605 h 357854"/>
                  <a:gd name="connsiteX50" fmla="*/ 42863 w 223265"/>
                  <a:gd name="connsiteY50" fmla="*/ 293465 h 357854"/>
                  <a:gd name="connsiteX51" fmla="*/ 56198 w 223265"/>
                  <a:gd name="connsiteY51" fmla="*/ 317564 h 357854"/>
                  <a:gd name="connsiteX52" fmla="*/ 78581 w 223265"/>
                  <a:gd name="connsiteY52" fmla="*/ 334899 h 357854"/>
                  <a:gd name="connsiteX53" fmla="*/ 110966 w 223265"/>
                  <a:gd name="connsiteY53" fmla="*/ 341376 h 357854"/>
                  <a:gd name="connsiteX54" fmla="*/ 128111 w 223265"/>
                  <a:gd name="connsiteY54" fmla="*/ 146590 h 357854"/>
                  <a:gd name="connsiteX55" fmla="*/ 134493 w 223265"/>
                  <a:gd name="connsiteY55" fmla="*/ 147066 h 357854"/>
                  <a:gd name="connsiteX56" fmla="*/ 140494 w 223265"/>
                  <a:gd name="connsiteY56" fmla="*/ 145637 h 357854"/>
                  <a:gd name="connsiteX57" fmla="*/ 158401 w 223265"/>
                  <a:gd name="connsiteY57" fmla="*/ 133731 h 357854"/>
                  <a:gd name="connsiteX58" fmla="*/ 170593 w 223265"/>
                  <a:gd name="connsiteY58" fmla="*/ 118015 h 357854"/>
                  <a:gd name="connsiteX59" fmla="*/ 176784 w 223265"/>
                  <a:gd name="connsiteY59" fmla="*/ 99917 h 357854"/>
                  <a:gd name="connsiteX60" fmla="*/ 178689 w 223265"/>
                  <a:gd name="connsiteY60" fmla="*/ 80391 h 357854"/>
                  <a:gd name="connsiteX61" fmla="*/ 174212 w 223265"/>
                  <a:gd name="connsiteY61" fmla="*/ 54483 h 357854"/>
                  <a:gd name="connsiteX62" fmla="*/ 161068 w 223265"/>
                  <a:gd name="connsiteY62" fmla="*/ 33338 h 357854"/>
                  <a:gd name="connsiteX63" fmla="*/ 140398 w 223265"/>
                  <a:gd name="connsiteY63" fmla="*/ 19717 h 357854"/>
                  <a:gd name="connsiteX64" fmla="*/ 113443 w 223265"/>
                  <a:gd name="connsiteY64" fmla="*/ 14669 h 357854"/>
                  <a:gd name="connsiteX65" fmla="*/ 86963 w 223265"/>
                  <a:gd name="connsiteY65" fmla="*/ 19717 h 357854"/>
                  <a:gd name="connsiteX66" fmla="*/ 66294 w 223265"/>
                  <a:gd name="connsiteY66" fmla="*/ 32861 h 357854"/>
                  <a:gd name="connsiteX67" fmla="*/ 52006 w 223265"/>
                  <a:gd name="connsiteY67" fmla="*/ 52197 h 357854"/>
                  <a:gd name="connsiteX68" fmla="*/ 46768 w 223265"/>
                  <a:gd name="connsiteY68" fmla="*/ 74295 h 357854"/>
                  <a:gd name="connsiteX69" fmla="*/ 50387 w 223265"/>
                  <a:gd name="connsiteY69" fmla="*/ 95536 h 357854"/>
                  <a:gd name="connsiteX70" fmla="*/ 61150 w 223265"/>
                  <a:gd name="connsiteY70" fmla="*/ 112014 h 357854"/>
                  <a:gd name="connsiteX71" fmla="*/ 76867 w 223265"/>
                  <a:gd name="connsiteY71" fmla="*/ 125158 h 357854"/>
                  <a:gd name="connsiteX72" fmla="*/ 96869 w 223265"/>
                  <a:gd name="connsiteY72" fmla="*/ 135922 h 357854"/>
                  <a:gd name="connsiteX73" fmla="*/ 105442 w 223265"/>
                  <a:gd name="connsiteY73" fmla="*/ 139541 h 357854"/>
                  <a:gd name="connsiteX74" fmla="*/ 114014 w 223265"/>
                  <a:gd name="connsiteY74" fmla="*/ 142589 h 357854"/>
                  <a:gd name="connsiteX75" fmla="*/ 121634 w 223265"/>
                  <a:gd name="connsiteY75" fmla="*/ 145256 h 357854"/>
                  <a:gd name="connsiteX76" fmla="*/ 128111 w 223265"/>
                  <a:gd name="connsiteY76" fmla="*/ 146590 h 35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23265" h="357854">
                    <a:moveTo>
                      <a:pt x="0" y="265652"/>
                    </a:moveTo>
                    <a:cubicBezTo>
                      <a:pt x="0" y="253270"/>
                      <a:pt x="2286" y="242221"/>
                      <a:pt x="6953" y="232505"/>
                    </a:cubicBezTo>
                    <a:cubicBezTo>
                      <a:pt x="11525" y="222790"/>
                      <a:pt x="17717" y="214313"/>
                      <a:pt x="25241" y="207073"/>
                    </a:cubicBezTo>
                    <a:cubicBezTo>
                      <a:pt x="32194" y="200406"/>
                      <a:pt x="40291" y="194881"/>
                      <a:pt x="49244" y="190405"/>
                    </a:cubicBezTo>
                    <a:cubicBezTo>
                      <a:pt x="58293" y="185928"/>
                      <a:pt x="67151" y="182594"/>
                      <a:pt x="75724" y="180404"/>
                    </a:cubicBezTo>
                    <a:cubicBezTo>
                      <a:pt x="67818" y="177260"/>
                      <a:pt x="60007" y="173069"/>
                      <a:pt x="52388" y="168021"/>
                    </a:cubicBezTo>
                    <a:cubicBezTo>
                      <a:pt x="44767" y="162973"/>
                      <a:pt x="38100" y="156781"/>
                      <a:pt x="32385" y="149447"/>
                    </a:cubicBezTo>
                    <a:cubicBezTo>
                      <a:pt x="26003" y="142780"/>
                      <a:pt x="21050" y="134969"/>
                      <a:pt x="17335" y="126111"/>
                    </a:cubicBezTo>
                    <a:cubicBezTo>
                      <a:pt x="13716" y="117253"/>
                      <a:pt x="11811" y="107061"/>
                      <a:pt x="11811" y="95631"/>
                    </a:cubicBezTo>
                    <a:cubicBezTo>
                      <a:pt x="11811" y="82963"/>
                      <a:pt x="14192" y="70771"/>
                      <a:pt x="18955" y="59246"/>
                    </a:cubicBezTo>
                    <a:cubicBezTo>
                      <a:pt x="23717" y="47720"/>
                      <a:pt x="30575" y="37433"/>
                      <a:pt x="39433" y="28575"/>
                    </a:cubicBezTo>
                    <a:cubicBezTo>
                      <a:pt x="48006" y="20003"/>
                      <a:pt x="58674" y="13049"/>
                      <a:pt x="71628" y="7810"/>
                    </a:cubicBezTo>
                    <a:cubicBezTo>
                      <a:pt x="84487" y="2572"/>
                      <a:pt x="99060" y="0"/>
                      <a:pt x="115252" y="0"/>
                    </a:cubicBezTo>
                    <a:cubicBezTo>
                      <a:pt x="127635" y="0"/>
                      <a:pt x="139732" y="1619"/>
                      <a:pt x="151448" y="4953"/>
                    </a:cubicBezTo>
                    <a:cubicBezTo>
                      <a:pt x="163163" y="8287"/>
                      <a:pt x="173641" y="13335"/>
                      <a:pt x="182880" y="20003"/>
                    </a:cubicBezTo>
                    <a:cubicBezTo>
                      <a:pt x="191738" y="26956"/>
                      <a:pt x="198977" y="35528"/>
                      <a:pt x="204597" y="45720"/>
                    </a:cubicBezTo>
                    <a:cubicBezTo>
                      <a:pt x="210121" y="55912"/>
                      <a:pt x="212979" y="67818"/>
                      <a:pt x="212979" y="81439"/>
                    </a:cubicBezTo>
                    <a:cubicBezTo>
                      <a:pt x="212979" y="90011"/>
                      <a:pt x="211646" y="98012"/>
                      <a:pt x="208883" y="105537"/>
                    </a:cubicBezTo>
                    <a:cubicBezTo>
                      <a:pt x="206121" y="113062"/>
                      <a:pt x="202501" y="119729"/>
                      <a:pt x="197739" y="125825"/>
                    </a:cubicBezTo>
                    <a:cubicBezTo>
                      <a:pt x="192691" y="132207"/>
                      <a:pt x="186595" y="137636"/>
                      <a:pt x="179642" y="142208"/>
                    </a:cubicBezTo>
                    <a:cubicBezTo>
                      <a:pt x="172688" y="146780"/>
                      <a:pt x="165068" y="150590"/>
                      <a:pt x="156781" y="153448"/>
                    </a:cubicBezTo>
                    <a:cubicBezTo>
                      <a:pt x="154591" y="154400"/>
                      <a:pt x="153352" y="155543"/>
                      <a:pt x="153162" y="156781"/>
                    </a:cubicBezTo>
                    <a:cubicBezTo>
                      <a:pt x="152971" y="158020"/>
                      <a:pt x="154400" y="159163"/>
                      <a:pt x="157163" y="160115"/>
                    </a:cubicBezTo>
                    <a:cubicBezTo>
                      <a:pt x="163830" y="162973"/>
                      <a:pt x="171164" y="166688"/>
                      <a:pt x="179070" y="171355"/>
                    </a:cubicBezTo>
                    <a:cubicBezTo>
                      <a:pt x="186976" y="175927"/>
                      <a:pt x="194310" y="181927"/>
                      <a:pt x="200977" y="189262"/>
                    </a:cubicBezTo>
                    <a:cubicBezTo>
                      <a:pt x="207359" y="196882"/>
                      <a:pt x="212598" y="205931"/>
                      <a:pt x="216884" y="216408"/>
                    </a:cubicBezTo>
                    <a:cubicBezTo>
                      <a:pt x="221171" y="226886"/>
                      <a:pt x="223266" y="239077"/>
                      <a:pt x="223266" y="253079"/>
                    </a:cubicBezTo>
                    <a:cubicBezTo>
                      <a:pt x="223266" y="272415"/>
                      <a:pt x="219456" y="288798"/>
                      <a:pt x="211836" y="302133"/>
                    </a:cubicBezTo>
                    <a:cubicBezTo>
                      <a:pt x="204216" y="315468"/>
                      <a:pt x="194691" y="326231"/>
                      <a:pt x="183261" y="334518"/>
                    </a:cubicBezTo>
                    <a:cubicBezTo>
                      <a:pt x="171545" y="343091"/>
                      <a:pt x="158782" y="349091"/>
                      <a:pt x="145161" y="352616"/>
                    </a:cubicBezTo>
                    <a:cubicBezTo>
                      <a:pt x="131540" y="356140"/>
                      <a:pt x="118681" y="357854"/>
                      <a:pt x="106585" y="357854"/>
                    </a:cubicBezTo>
                    <a:cubicBezTo>
                      <a:pt x="92297" y="357854"/>
                      <a:pt x="78676" y="355759"/>
                      <a:pt x="65627" y="351663"/>
                    </a:cubicBezTo>
                    <a:cubicBezTo>
                      <a:pt x="52578" y="347567"/>
                      <a:pt x="41338" y="341471"/>
                      <a:pt x="31813" y="333566"/>
                    </a:cubicBezTo>
                    <a:cubicBezTo>
                      <a:pt x="22003" y="325946"/>
                      <a:pt x="14192" y="316421"/>
                      <a:pt x="8477" y="304991"/>
                    </a:cubicBezTo>
                    <a:cubicBezTo>
                      <a:pt x="2857" y="293275"/>
                      <a:pt x="0" y="280321"/>
                      <a:pt x="0" y="265652"/>
                    </a:cubicBezTo>
                    <a:close/>
                    <a:moveTo>
                      <a:pt x="110966" y="341376"/>
                    </a:moveTo>
                    <a:cubicBezTo>
                      <a:pt x="119539" y="341376"/>
                      <a:pt x="128111" y="339947"/>
                      <a:pt x="136684" y="337090"/>
                    </a:cubicBezTo>
                    <a:cubicBezTo>
                      <a:pt x="145256" y="334232"/>
                      <a:pt x="153067" y="329946"/>
                      <a:pt x="160020" y="324231"/>
                    </a:cubicBezTo>
                    <a:cubicBezTo>
                      <a:pt x="166688" y="318516"/>
                      <a:pt x="172212" y="311277"/>
                      <a:pt x="176689" y="302609"/>
                    </a:cubicBezTo>
                    <a:cubicBezTo>
                      <a:pt x="181165" y="293942"/>
                      <a:pt x="183356" y="283464"/>
                      <a:pt x="183356" y="271463"/>
                    </a:cubicBezTo>
                    <a:cubicBezTo>
                      <a:pt x="183356" y="260033"/>
                      <a:pt x="180689" y="250031"/>
                      <a:pt x="175260" y="241459"/>
                    </a:cubicBezTo>
                    <a:cubicBezTo>
                      <a:pt x="169831" y="232886"/>
                      <a:pt x="163163" y="225457"/>
                      <a:pt x="155257" y="219075"/>
                    </a:cubicBezTo>
                    <a:cubicBezTo>
                      <a:pt x="146971" y="213074"/>
                      <a:pt x="138017" y="207836"/>
                      <a:pt x="128397" y="203549"/>
                    </a:cubicBezTo>
                    <a:cubicBezTo>
                      <a:pt x="118681" y="199263"/>
                      <a:pt x="109538" y="195644"/>
                      <a:pt x="100965" y="192786"/>
                    </a:cubicBezTo>
                    <a:cubicBezTo>
                      <a:pt x="97155" y="191834"/>
                      <a:pt x="93917" y="191262"/>
                      <a:pt x="91154" y="191072"/>
                    </a:cubicBezTo>
                    <a:cubicBezTo>
                      <a:pt x="88487" y="190881"/>
                      <a:pt x="86296" y="191167"/>
                      <a:pt x="84773" y="191834"/>
                    </a:cubicBezTo>
                    <a:cubicBezTo>
                      <a:pt x="78105" y="194691"/>
                      <a:pt x="71819" y="198596"/>
                      <a:pt x="65913" y="203549"/>
                    </a:cubicBezTo>
                    <a:cubicBezTo>
                      <a:pt x="60007" y="208502"/>
                      <a:pt x="55150" y="213931"/>
                      <a:pt x="51435" y="219932"/>
                    </a:cubicBezTo>
                    <a:cubicBezTo>
                      <a:pt x="47339" y="226314"/>
                      <a:pt x="44101" y="233172"/>
                      <a:pt x="41910" y="240602"/>
                    </a:cubicBezTo>
                    <a:cubicBezTo>
                      <a:pt x="39719" y="248031"/>
                      <a:pt x="38576" y="256127"/>
                      <a:pt x="38576" y="264605"/>
                    </a:cubicBezTo>
                    <a:cubicBezTo>
                      <a:pt x="38576" y="274415"/>
                      <a:pt x="40005" y="284036"/>
                      <a:pt x="42863" y="293465"/>
                    </a:cubicBezTo>
                    <a:cubicBezTo>
                      <a:pt x="45720" y="302800"/>
                      <a:pt x="50197" y="310896"/>
                      <a:pt x="56198" y="317564"/>
                    </a:cubicBezTo>
                    <a:cubicBezTo>
                      <a:pt x="61913" y="324898"/>
                      <a:pt x="69342" y="330708"/>
                      <a:pt x="78581" y="334899"/>
                    </a:cubicBezTo>
                    <a:cubicBezTo>
                      <a:pt x="87821" y="339281"/>
                      <a:pt x="98584" y="341376"/>
                      <a:pt x="110966" y="341376"/>
                    </a:cubicBezTo>
                    <a:close/>
                    <a:moveTo>
                      <a:pt x="128111" y="146590"/>
                    </a:moveTo>
                    <a:cubicBezTo>
                      <a:pt x="129349" y="147256"/>
                      <a:pt x="131540" y="147352"/>
                      <a:pt x="134493" y="147066"/>
                    </a:cubicBezTo>
                    <a:cubicBezTo>
                      <a:pt x="137541" y="146780"/>
                      <a:pt x="139541" y="146304"/>
                      <a:pt x="140494" y="145637"/>
                    </a:cubicBezTo>
                    <a:cubicBezTo>
                      <a:pt x="147447" y="142494"/>
                      <a:pt x="153448" y="138494"/>
                      <a:pt x="158401" y="133731"/>
                    </a:cubicBezTo>
                    <a:cubicBezTo>
                      <a:pt x="163354" y="128969"/>
                      <a:pt x="167354" y="123730"/>
                      <a:pt x="170593" y="118015"/>
                    </a:cubicBezTo>
                    <a:cubicBezTo>
                      <a:pt x="173450" y="112300"/>
                      <a:pt x="175546" y="106299"/>
                      <a:pt x="176784" y="99917"/>
                    </a:cubicBezTo>
                    <a:cubicBezTo>
                      <a:pt x="178022" y="93536"/>
                      <a:pt x="178689" y="87058"/>
                      <a:pt x="178689" y="80391"/>
                    </a:cubicBezTo>
                    <a:cubicBezTo>
                      <a:pt x="178689" y="71152"/>
                      <a:pt x="177165" y="62484"/>
                      <a:pt x="174212" y="54483"/>
                    </a:cubicBezTo>
                    <a:cubicBezTo>
                      <a:pt x="171164" y="46387"/>
                      <a:pt x="166783" y="39338"/>
                      <a:pt x="161068" y="33338"/>
                    </a:cubicBezTo>
                    <a:cubicBezTo>
                      <a:pt x="155353" y="27623"/>
                      <a:pt x="148399" y="23051"/>
                      <a:pt x="140398" y="19717"/>
                    </a:cubicBezTo>
                    <a:cubicBezTo>
                      <a:pt x="132302" y="16383"/>
                      <a:pt x="123349" y="14669"/>
                      <a:pt x="113443" y="14669"/>
                    </a:cubicBezTo>
                    <a:cubicBezTo>
                      <a:pt x="103918" y="14669"/>
                      <a:pt x="95155" y="16383"/>
                      <a:pt x="86963" y="19717"/>
                    </a:cubicBezTo>
                    <a:cubicBezTo>
                      <a:pt x="78867" y="23051"/>
                      <a:pt x="71914" y="27432"/>
                      <a:pt x="66294" y="32861"/>
                    </a:cubicBezTo>
                    <a:cubicBezTo>
                      <a:pt x="60293" y="38576"/>
                      <a:pt x="55531" y="45053"/>
                      <a:pt x="52006" y="52197"/>
                    </a:cubicBezTo>
                    <a:cubicBezTo>
                      <a:pt x="48482" y="59341"/>
                      <a:pt x="46768" y="66770"/>
                      <a:pt x="46768" y="74295"/>
                    </a:cubicBezTo>
                    <a:cubicBezTo>
                      <a:pt x="46768" y="82201"/>
                      <a:pt x="48006" y="89345"/>
                      <a:pt x="50387" y="95536"/>
                    </a:cubicBezTo>
                    <a:cubicBezTo>
                      <a:pt x="52769" y="101727"/>
                      <a:pt x="56388" y="107252"/>
                      <a:pt x="61150" y="112014"/>
                    </a:cubicBezTo>
                    <a:cubicBezTo>
                      <a:pt x="65627" y="116777"/>
                      <a:pt x="70866" y="121158"/>
                      <a:pt x="76867" y="125158"/>
                    </a:cubicBezTo>
                    <a:cubicBezTo>
                      <a:pt x="82867" y="129159"/>
                      <a:pt x="89535" y="132683"/>
                      <a:pt x="96869" y="135922"/>
                    </a:cubicBezTo>
                    <a:cubicBezTo>
                      <a:pt x="99727" y="137160"/>
                      <a:pt x="102584" y="138398"/>
                      <a:pt x="105442" y="139541"/>
                    </a:cubicBezTo>
                    <a:cubicBezTo>
                      <a:pt x="108299" y="140684"/>
                      <a:pt x="111157" y="141637"/>
                      <a:pt x="114014" y="142589"/>
                    </a:cubicBezTo>
                    <a:cubicBezTo>
                      <a:pt x="116586" y="143542"/>
                      <a:pt x="119063" y="144399"/>
                      <a:pt x="121634" y="145256"/>
                    </a:cubicBezTo>
                    <a:cubicBezTo>
                      <a:pt x="124015" y="145733"/>
                      <a:pt x="126206" y="146304"/>
                      <a:pt x="128111" y="14659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cxnSp>
          <p:nvCxnSpPr>
            <p:cNvPr id="85" name="직선 연결선 84">
              <a:extLst>
                <a:ext uri="{FF2B5EF4-FFF2-40B4-BE49-F238E27FC236}">
                  <a16:creationId xmlns="" xmlns:a16="http://schemas.microsoft.com/office/drawing/2014/main" id="{BEF6B568-0E7F-4789-B033-AACD66D2DE83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3473285"/>
              <a:ext cx="7572375" cy="0"/>
            </a:xfrm>
            <a:prstGeom prst="line">
              <a:avLst/>
            </a:prstGeom>
            <a:ln w="3175">
              <a:solidFill>
                <a:schemeClr val="bg1">
                  <a:lumMod val="65000"/>
                  <a:alpha val="77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>
            <a:extLst>
              <a:ext uri="{FF2B5EF4-FFF2-40B4-BE49-F238E27FC236}">
                <a16:creationId xmlns="" xmlns:a16="http://schemas.microsoft.com/office/drawing/2014/main" id="{FA5F6F04-4557-4708-B94B-BCC54C158102}"/>
              </a:ext>
            </a:extLst>
          </p:cNvPr>
          <p:cNvGrpSpPr/>
          <p:nvPr/>
        </p:nvGrpSpPr>
        <p:grpSpPr>
          <a:xfrm>
            <a:off x="1153799" y="4952625"/>
            <a:ext cx="8323576" cy="221787"/>
            <a:chOff x="1153799" y="4832927"/>
            <a:chExt cx="8323576" cy="221787"/>
          </a:xfrm>
        </p:grpSpPr>
        <p:grpSp>
          <p:nvGrpSpPr>
            <p:cNvPr id="89" name="그룹 88">
              <a:extLst>
                <a:ext uri="{FF2B5EF4-FFF2-40B4-BE49-F238E27FC236}">
                  <a16:creationId xmlns="" xmlns:a16="http://schemas.microsoft.com/office/drawing/2014/main" id="{7ED08475-91AC-424C-98DB-2C9C801DF382}"/>
                </a:ext>
              </a:extLst>
            </p:cNvPr>
            <p:cNvGrpSpPr/>
            <p:nvPr/>
          </p:nvGrpSpPr>
          <p:grpSpPr>
            <a:xfrm>
              <a:off x="1153799" y="4832927"/>
              <a:ext cx="468526" cy="221787"/>
              <a:chOff x="4481548" y="3800461"/>
              <a:chExt cx="940176" cy="402151"/>
            </a:xfrm>
            <a:solidFill>
              <a:srgbClr val="064B5D"/>
            </a:solidFill>
          </p:grpSpPr>
          <p:sp>
            <p:nvSpPr>
              <p:cNvPr id="90" name="자유형: 도형 89">
                <a:extLst>
                  <a:ext uri="{FF2B5EF4-FFF2-40B4-BE49-F238E27FC236}">
                    <a16:creationId xmlns="" xmlns:a16="http://schemas.microsoft.com/office/drawing/2014/main" id="{08B2047D-C446-4ECD-A467-87344186A319}"/>
                  </a:ext>
                </a:extLst>
              </p:cNvPr>
              <p:cNvSpPr/>
              <p:nvPr/>
            </p:nvSpPr>
            <p:spPr>
              <a:xfrm>
                <a:off x="4481548" y="3801427"/>
                <a:ext cx="198654" cy="351472"/>
              </a:xfrm>
              <a:custGeom>
                <a:avLst/>
                <a:gdLst>
                  <a:gd name="connsiteX0" fmla="*/ 198655 w 198654"/>
                  <a:gd name="connsiteY0" fmla="*/ 274701 h 351472"/>
                  <a:gd name="connsiteX1" fmla="*/ 198655 w 198654"/>
                  <a:gd name="connsiteY1" fmla="*/ 339947 h 351472"/>
                  <a:gd name="connsiteX2" fmla="*/ 195321 w 198654"/>
                  <a:gd name="connsiteY2" fmla="*/ 347853 h 351472"/>
                  <a:gd name="connsiteX3" fmla="*/ 188177 w 198654"/>
                  <a:gd name="connsiteY3" fmla="*/ 351473 h 351472"/>
                  <a:gd name="connsiteX4" fmla="*/ 6726 w 198654"/>
                  <a:gd name="connsiteY4" fmla="*/ 351473 h 351472"/>
                  <a:gd name="connsiteX5" fmla="*/ 344 w 198654"/>
                  <a:gd name="connsiteY5" fmla="*/ 346234 h 351472"/>
                  <a:gd name="connsiteX6" fmla="*/ 5297 w 198654"/>
                  <a:gd name="connsiteY6" fmla="*/ 331470 h 351472"/>
                  <a:gd name="connsiteX7" fmla="*/ 18632 w 198654"/>
                  <a:gd name="connsiteY7" fmla="*/ 313563 h 351472"/>
                  <a:gd name="connsiteX8" fmla="*/ 45779 w 198654"/>
                  <a:gd name="connsiteY8" fmla="*/ 278130 h 351472"/>
                  <a:gd name="connsiteX9" fmla="*/ 93880 w 198654"/>
                  <a:gd name="connsiteY9" fmla="*/ 215932 h 351472"/>
                  <a:gd name="connsiteX10" fmla="*/ 126741 w 198654"/>
                  <a:gd name="connsiteY10" fmla="*/ 168593 h 351472"/>
                  <a:gd name="connsiteX11" fmla="*/ 144839 w 198654"/>
                  <a:gd name="connsiteY11" fmla="*/ 130969 h 351472"/>
                  <a:gd name="connsiteX12" fmla="*/ 150554 w 198654"/>
                  <a:gd name="connsiteY12" fmla="*/ 95726 h 351472"/>
                  <a:gd name="connsiteX13" fmla="*/ 145315 w 198654"/>
                  <a:gd name="connsiteY13" fmla="*/ 64770 h 351472"/>
                  <a:gd name="connsiteX14" fmla="*/ 131504 w 198654"/>
                  <a:gd name="connsiteY14" fmla="*/ 42863 h 351472"/>
                  <a:gd name="connsiteX15" fmla="*/ 111787 w 198654"/>
                  <a:gd name="connsiteY15" fmla="*/ 30194 h 351472"/>
                  <a:gd name="connsiteX16" fmla="*/ 89117 w 198654"/>
                  <a:gd name="connsiteY16" fmla="*/ 26194 h 351472"/>
                  <a:gd name="connsiteX17" fmla="*/ 59780 w 198654"/>
                  <a:gd name="connsiteY17" fmla="*/ 31433 h 351472"/>
                  <a:gd name="connsiteX18" fmla="*/ 39111 w 198654"/>
                  <a:gd name="connsiteY18" fmla="*/ 43815 h 351472"/>
                  <a:gd name="connsiteX19" fmla="*/ 25014 w 198654"/>
                  <a:gd name="connsiteY19" fmla="*/ 61150 h 351472"/>
                  <a:gd name="connsiteX20" fmla="*/ 15775 w 198654"/>
                  <a:gd name="connsiteY20" fmla="*/ 78581 h 351472"/>
                  <a:gd name="connsiteX21" fmla="*/ 11489 w 198654"/>
                  <a:gd name="connsiteY21" fmla="*/ 83344 h 351472"/>
                  <a:gd name="connsiteX22" fmla="*/ 6250 w 198654"/>
                  <a:gd name="connsiteY22" fmla="*/ 84296 h 351472"/>
                  <a:gd name="connsiteX23" fmla="*/ 1487 w 198654"/>
                  <a:gd name="connsiteY23" fmla="*/ 82391 h 351472"/>
                  <a:gd name="connsiteX24" fmla="*/ 535 w 198654"/>
                  <a:gd name="connsiteY24" fmla="*/ 77152 h 351472"/>
                  <a:gd name="connsiteX25" fmla="*/ 11965 w 198654"/>
                  <a:gd name="connsiteY25" fmla="*/ 50006 h 351472"/>
                  <a:gd name="connsiteX26" fmla="*/ 34349 w 198654"/>
                  <a:gd name="connsiteY26" fmla="*/ 24765 h 351472"/>
                  <a:gd name="connsiteX27" fmla="*/ 65305 w 198654"/>
                  <a:gd name="connsiteY27" fmla="*/ 6858 h 351472"/>
                  <a:gd name="connsiteX28" fmla="*/ 103881 w 198654"/>
                  <a:gd name="connsiteY28" fmla="*/ 0 h 351472"/>
                  <a:gd name="connsiteX29" fmla="*/ 137981 w 198654"/>
                  <a:gd name="connsiteY29" fmla="*/ 5239 h 351472"/>
                  <a:gd name="connsiteX30" fmla="*/ 168175 w 198654"/>
                  <a:gd name="connsiteY30" fmla="*/ 20955 h 351472"/>
                  <a:gd name="connsiteX31" fmla="*/ 189320 w 198654"/>
                  <a:gd name="connsiteY31" fmla="*/ 48101 h 351472"/>
                  <a:gd name="connsiteX32" fmla="*/ 197702 w 198654"/>
                  <a:gd name="connsiteY32" fmla="*/ 85725 h 351472"/>
                  <a:gd name="connsiteX33" fmla="*/ 193416 w 198654"/>
                  <a:gd name="connsiteY33" fmla="*/ 114014 h 351472"/>
                  <a:gd name="connsiteX34" fmla="*/ 182939 w 198654"/>
                  <a:gd name="connsiteY34" fmla="*/ 140875 h 351472"/>
                  <a:gd name="connsiteX35" fmla="*/ 168175 w 198654"/>
                  <a:gd name="connsiteY35" fmla="*/ 164687 h 351472"/>
                  <a:gd name="connsiteX36" fmla="*/ 152459 w 198654"/>
                  <a:gd name="connsiteY36" fmla="*/ 184214 h 351472"/>
                  <a:gd name="connsiteX37" fmla="*/ 81021 w 198654"/>
                  <a:gd name="connsiteY37" fmla="*/ 261366 h 351472"/>
                  <a:gd name="connsiteX38" fmla="*/ 61971 w 198654"/>
                  <a:gd name="connsiteY38" fmla="*/ 282797 h 351472"/>
                  <a:gd name="connsiteX39" fmla="*/ 50065 w 198654"/>
                  <a:gd name="connsiteY39" fmla="*/ 298514 h 351472"/>
                  <a:gd name="connsiteX40" fmla="*/ 49112 w 198654"/>
                  <a:gd name="connsiteY40" fmla="*/ 300419 h 351472"/>
                  <a:gd name="connsiteX41" fmla="*/ 49112 w 198654"/>
                  <a:gd name="connsiteY41" fmla="*/ 301371 h 351472"/>
                  <a:gd name="connsiteX42" fmla="*/ 49589 w 198654"/>
                  <a:gd name="connsiteY42" fmla="*/ 302133 h 351472"/>
                  <a:gd name="connsiteX43" fmla="*/ 51017 w 198654"/>
                  <a:gd name="connsiteY43" fmla="*/ 302800 h 351472"/>
                  <a:gd name="connsiteX44" fmla="*/ 57875 w 198654"/>
                  <a:gd name="connsiteY44" fmla="*/ 304705 h 351472"/>
                  <a:gd name="connsiteX45" fmla="*/ 67686 w 198654"/>
                  <a:gd name="connsiteY45" fmla="*/ 305181 h 351472"/>
                  <a:gd name="connsiteX46" fmla="*/ 145791 w 198654"/>
                  <a:gd name="connsiteY46" fmla="*/ 305181 h 351472"/>
                  <a:gd name="connsiteX47" fmla="*/ 163412 w 198654"/>
                  <a:gd name="connsiteY47" fmla="*/ 302800 h 351472"/>
                  <a:gd name="connsiteX48" fmla="*/ 174366 w 198654"/>
                  <a:gd name="connsiteY48" fmla="*/ 296132 h 351472"/>
                  <a:gd name="connsiteX49" fmla="*/ 180367 w 198654"/>
                  <a:gd name="connsiteY49" fmla="*/ 286322 h 351472"/>
                  <a:gd name="connsiteX50" fmla="*/ 183986 w 198654"/>
                  <a:gd name="connsiteY50" fmla="*/ 273177 h 351472"/>
                  <a:gd name="connsiteX51" fmla="*/ 187320 w 198654"/>
                  <a:gd name="connsiteY51" fmla="*/ 266986 h 351472"/>
                  <a:gd name="connsiteX52" fmla="*/ 192559 w 198654"/>
                  <a:gd name="connsiteY52" fmla="*/ 265081 h 351472"/>
                  <a:gd name="connsiteX53" fmla="*/ 196845 w 198654"/>
                  <a:gd name="connsiteY53" fmla="*/ 267748 h 351472"/>
                  <a:gd name="connsiteX54" fmla="*/ 198655 w 198654"/>
                  <a:gd name="connsiteY54" fmla="*/ 274701 h 35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98654" h="351472">
                    <a:moveTo>
                      <a:pt x="198655" y="274701"/>
                    </a:moveTo>
                    <a:lnTo>
                      <a:pt x="198655" y="339947"/>
                    </a:lnTo>
                    <a:cubicBezTo>
                      <a:pt x="198655" y="342805"/>
                      <a:pt x="197512" y="345472"/>
                      <a:pt x="195321" y="347853"/>
                    </a:cubicBezTo>
                    <a:cubicBezTo>
                      <a:pt x="193130" y="350234"/>
                      <a:pt x="190749" y="351473"/>
                      <a:pt x="188177" y="351473"/>
                    </a:cubicBezTo>
                    <a:lnTo>
                      <a:pt x="6726" y="351473"/>
                    </a:lnTo>
                    <a:cubicBezTo>
                      <a:pt x="3583" y="351473"/>
                      <a:pt x="1392" y="349758"/>
                      <a:pt x="344" y="346234"/>
                    </a:cubicBezTo>
                    <a:cubicBezTo>
                      <a:pt x="-799" y="342710"/>
                      <a:pt x="916" y="337852"/>
                      <a:pt x="5297" y="331470"/>
                    </a:cubicBezTo>
                    <a:cubicBezTo>
                      <a:pt x="8155" y="327660"/>
                      <a:pt x="12632" y="321755"/>
                      <a:pt x="18632" y="313563"/>
                    </a:cubicBezTo>
                    <a:cubicBezTo>
                      <a:pt x="24633" y="305467"/>
                      <a:pt x="33682" y="293656"/>
                      <a:pt x="45779" y="278130"/>
                    </a:cubicBezTo>
                    <a:cubicBezTo>
                      <a:pt x="64543" y="254318"/>
                      <a:pt x="80545" y="233648"/>
                      <a:pt x="93880" y="215932"/>
                    </a:cubicBezTo>
                    <a:cubicBezTo>
                      <a:pt x="107215" y="198311"/>
                      <a:pt x="118169" y="182499"/>
                      <a:pt x="126741" y="168593"/>
                    </a:cubicBezTo>
                    <a:cubicBezTo>
                      <a:pt x="135028" y="154972"/>
                      <a:pt x="141029" y="142399"/>
                      <a:pt x="144839" y="130969"/>
                    </a:cubicBezTo>
                    <a:cubicBezTo>
                      <a:pt x="148649" y="119539"/>
                      <a:pt x="150554" y="107823"/>
                      <a:pt x="150554" y="95726"/>
                    </a:cubicBezTo>
                    <a:cubicBezTo>
                      <a:pt x="150554" y="84011"/>
                      <a:pt x="148839" y="73628"/>
                      <a:pt x="145315" y="64770"/>
                    </a:cubicBezTo>
                    <a:cubicBezTo>
                      <a:pt x="141791" y="55912"/>
                      <a:pt x="137219" y="48577"/>
                      <a:pt x="131504" y="42863"/>
                    </a:cubicBezTo>
                    <a:cubicBezTo>
                      <a:pt x="125789" y="37148"/>
                      <a:pt x="119216" y="32956"/>
                      <a:pt x="111787" y="30194"/>
                    </a:cubicBezTo>
                    <a:cubicBezTo>
                      <a:pt x="104357" y="27527"/>
                      <a:pt x="96737" y="26194"/>
                      <a:pt x="89117" y="26194"/>
                    </a:cubicBezTo>
                    <a:cubicBezTo>
                      <a:pt x="77687" y="26194"/>
                      <a:pt x="67877" y="27908"/>
                      <a:pt x="59780" y="31433"/>
                    </a:cubicBezTo>
                    <a:cubicBezTo>
                      <a:pt x="51684" y="34957"/>
                      <a:pt x="44731" y="39052"/>
                      <a:pt x="39111" y="43815"/>
                    </a:cubicBezTo>
                    <a:cubicBezTo>
                      <a:pt x="33396" y="49244"/>
                      <a:pt x="28729" y="54959"/>
                      <a:pt x="25014" y="61150"/>
                    </a:cubicBezTo>
                    <a:cubicBezTo>
                      <a:pt x="21395" y="67342"/>
                      <a:pt x="18251" y="73152"/>
                      <a:pt x="15775" y="78581"/>
                    </a:cubicBezTo>
                    <a:cubicBezTo>
                      <a:pt x="14822" y="80772"/>
                      <a:pt x="13394" y="82391"/>
                      <a:pt x="11489" y="83344"/>
                    </a:cubicBezTo>
                    <a:cubicBezTo>
                      <a:pt x="9584" y="84296"/>
                      <a:pt x="7869" y="84582"/>
                      <a:pt x="6250" y="84296"/>
                    </a:cubicBezTo>
                    <a:cubicBezTo>
                      <a:pt x="4345" y="84296"/>
                      <a:pt x="2726" y="83630"/>
                      <a:pt x="1487" y="82391"/>
                    </a:cubicBezTo>
                    <a:cubicBezTo>
                      <a:pt x="249" y="81153"/>
                      <a:pt x="-132" y="79343"/>
                      <a:pt x="535" y="77152"/>
                    </a:cubicBezTo>
                    <a:cubicBezTo>
                      <a:pt x="2440" y="68294"/>
                      <a:pt x="6250" y="59246"/>
                      <a:pt x="11965" y="50006"/>
                    </a:cubicBezTo>
                    <a:cubicBezTo>
                      <a:pt x="17680" y="40767"/>
                      <a:pt x="25109" y="32385"/>
                      <a:pt x="34349" y="24765"/>
                    </a:cubicBezTo>
                    <a:cubicBezTo>
                      <a:pt x="43207" y="17431"/>
                      <a:pt x="53589" y="11525"/>
                      <a:pt x="65305" y="6858"/>
                    </a:cubicBezTo>
                    <a:cubicBezTo>
                      <a:pt x="77021" y="2286"/>
                      <a:pt x="89879" y="0"/>
                      <a:pt x="103881" y="0"/>
                    </a:cubicBezTo>
                    <a:cubicBezTo>
                      <a:pt x="115311" y="0"/>
                      <a:pt x="126646" y="1715"/>
                      <a:pt x="137981" y="5239"/>
                    </a:cubicBezTo>
                    <a:cubicBezTo>
                      <a:pt x="149220" y="8763"/>
                      <a:pt x="159317" y="14002"/>
                      <a:pt x="168175" y="20955"/>
                    </a:cubicBezTo>
                    <a:cubicBezTo>
                      <a:pt x="176747" y="28289"/>
                      <a:pt x="183796" y="37338"/>
                      <a:pt x="189320" y="48101"/>
                    </a:cubicBezTo>
                    <a:cubicBezTo>
                      <a:pt x="194845" y="58865"/>
                      <a:pt x="197702" y="71438"/>
                      <a:pt x="197702" y="85725"/>
                    </a:cubicBezTo>
                    <a:cubicBezTo>
                      <a:pt x="197702" y="95250"/>
                      <a:pt x="196274" y="104680"/>
                      <a:pt x="193416" y="114014"/>
                    </a:cubicBezTo>
                    <a:cubicBezTo>
                      <a:pt x="190559" y="123349"/>
                      <a:pt x="187034" y="132302"/>
                      <a:pt x="182939" y="140875"/>
                    </a:cubicBezTo>
                    <a:cubicBezTo>
                      <a:pt x="178462" y="149447"/>
                      <a:pt x="173604" y="157353"/>
                      <a:pt x="168175" y="164687"/>
                    </a:cubicBezTo>
                    <a:cubicBezTo>
                      <a:pt x="162746" y="172022"/>
                      <a:pt x="157507" y="178498"/>
                      <a:pt x="152459" y="184214"/>
                    </a:cubicBezTo>
                    <a:lnTo>
                      <a:pt x="81021" y="261366"/>
                    </a:lnTo>
                    <a:cubicBezTo>
                      <a:pt x="74354" y="268034"/>
                      <a:pt x="67972" y="275177"/>
                      <a:pt x="61971" y="282797"/>
                    </a:cubicBezTo>
                    <a:cubicBezTo>
                      <a:pt x="55970" y="290417"/>
                      <a:pt x="51970" y="295656"/>
                      <a:pt x="50065" y="298514"/>
                    </a:cubicBezTo>
                    <a:cubicBezTo>
                      <a:pt x="49398" y="299466"/>
                      <a:pt x="49112" y="300133"/>
                      <a:pt x="49112" y="300419"/>
                    </a:cubicBezTo>
                    <a:cubicBezTo>
                      <a:pt x="49112" y="300704"/>
                      <a:pt x="49112" y="301085"/>
                      <a:pt x="49112" y="301371"/>
                    </a:cubicBezTo>
                    <a:cubicBezTo>
                      <a:pt x="49112" y="301657"/>
                      <a:pt x="49303" y="301943"/>
                      <a:pt x="49589" y="302133"/>
                    </a:cubicBezTo>
                    <a:cubicBezTo>
                      <a:pt x="49874" y="302323"/>
                      <a:pt x="50351" y="302514"/>
                      <a:pt x="51017" y="302800"/>
                    </a:cubicBezTo>
                    <a:cubicBezTo>
                      <a:pt x="52637" y="303752"/>
                      <a:pt x="54923" y="304419"/>
                      <a:pt x="57875" y="304705"/>
                    </a:cubicBezTo>
                    <a:cubicBezTo>
                      <a:pt x="60923" y="304990"/>
                      <a:pt x="64162" y="305181"/>
                      <a:pt x="67686" y="305181"/>
                    </a:cubicBezTo>
                    <a:lnTo>
                      <a:pt x="145791" y="305181"/>
                    </a:lnTo>
                    <a:cubicBezTo>
                      <a:pt x="153125" y="305181"/>
                      <a:pt x="158936" y="304419"/>
                      <a:pt x="163412" y="302800"/>
                    </a:cubicBezTo>
                    <a:cubicBezTo>
                      <a:pt x="167889" y="301181"/>
                      <a:pt x="171509" y="298990"/>
                      <a:pt x="174366" y="296132"/>
                    </a:cubicBezTo>
                    <a:cubicBezTo>
                      <a:pt x="176938" y="293561"/>
                      <a:pt x="178938" y="290322"/>
                      <a:pt x="180367" y="286322"/>
                    </a:cubicBezTo>
                    <a:cubicBezTo>
                      <a:pt x="181796" y="282321"/>
                      <a:pt x="183034" y="277940"/>
                      <a:pt x="183986" y="273177"/>
                    </a:cubicBezTo>
                    <a:cubicBezTo>
                      <a:pt x="184653" y="270319"/>
                      <a:pt x="185701" y="268224"/>
                      <a:pt x="187320" y="266986"/>
                    </a:cubicBezTo>
                    <a:cubicBezTo>
                      <a:pt x="188939" y="265748"/>
                      <a:pt x="190654" y="265081"/>
                      <a:pt x="192559" y="265081"/>
                    </a:cubicBezTo>
                    <a:cubicBezTo>
                      <a:pt x="194178" y="265081"/>
                      <a:pt x="195607" y="265938"/>
                      <a:pt x="196845" y="267748"/>
                    </a:cubicBezTo>
                    <a:cubicBezTo>
                      <a:pt x="197988" y="269557"/>
                      <a:pt x="198655" y="271844"/>
                      <a:pt x="198655" y="2747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2" name="자유형: 도형 91">
                <a:extLst>
                  <a:ext uri="{FF2B5EF4-FFF2-40B4-BE49-F238E27FC236}">
                    <a16:creationId xmlns="" xmlns:a16="http://schemas.microsoft.com/office/drawing/2014/main" id="{417CC93B-7999-4D22-86D7-A514D98E7E00}"/>
                  </a:ext>
                </a:extLst>
              </p:cNvPr>
              <p:cNvSpPr/>
              <p:nvPr/>
            </p:nvSpPr>
            <p:spPr>
              <a:xfrm>
                <a:off x="4716398" y="3801332"/>
                <a:ext cx="220027" cy="357663"/>
              </a:xfrm>
              <a:custGeom>
                <a:avLst/>
                <a:gdLst>
                  <a:gd name="connsiteX0" fmla="*/ 111443 w 220027"/>
                  <a:gd name="connsiteY0" fmla="*/ 0 h 357663"/>
                  <a:gd name="connsiteX1" fmla="*/ 150209 w 220027"/>
                  <a:gd name="connsiteY1" fmla="*/ 13145 h 357663"/>
                  <a:gd name="connsiteX2" fmla="*/ 185261 w 220027"/>
                  <a:gd name="connsiteY2" fmla="*/ 49530 h 357663"/>
                  <a:gd name="connsiteX3" fmla="*/ 210312 w 220027"/>
                  <a:gd name="connsiteY3" fmla="*/ 106966 h 357663"/>
                  <a:gd name="connsiteX4" fmla="*/ 220027 w 220027"/>
                  <a:gd name="connsiteY4" fmla="*/ 180023 h 357663"/>
                  <a:gd name="connsiteX5" fmla="*/ 212693 w 220027"/>
                  <a:gd name="connsiteY5" fmla="*/ 247936 h 357663"/>
                  <a:gd name="connsiteX6" fmla="*/ 191452 w 220027"/>
                  <a:gd name="connsiteY6" fmla="*/ 304324 h 357663"/>
                  <a:gd name="connsiteX7" fmla="*/ 157163 w 220027"/>
                  <a:gd name="connsiteY7" fmla="*/ 343376 h 357663"/>
                  <a:gd name="connsiteX8" fmla="*/ 111919 w 220027"/>
                  <a:gd name="connsiteY8" fmla="*/ 357664 h 357663"/>
                  <a:gd name="connsiteX9" fmla="*/ 68770 w 220027"/>
                  <a:gd name="connsiteY9" fmla="*/ 344805 h 357663"/>
                  <a:gd name="connsiteX10" fmla="*/ 33338 w 220027"/>
                  <a:gd name="connsiteY10" fmla="*/ 308610 h 357663"/>
                  <a:gd name="connsiteX11" fmla="*/ 8763 w 220027"/>
                  <a:gd name="connsiteY11" fmla="*/ 253079 h 357663"/>
                  <a:gd name="connsiteX12" fmla="*/ 0 w 220027"/>
                  <a:gd name="connsiteY12" fmla="*/ 180975 h 357663"/>
                  <a:gd name="connsiteX13" fmla="*/ 10001 w 220027"/>
                  <a:gd name="connsiteY13" fmla="*/ 104489 h 357663"/>
                  <a:gd name="connsiteX14" fmla="*/ 36195 w 220027"/>
                  <a:gd name="connsiteY14" fmla="*/ 47625 h 357663"/>
                  <a:gd name="connsiteX15" fmla="*/ 71628 w 220027"/>
                  <a:gd name="connsiteY15" fmla="*/ 12383 h 357663"/>
                  <a:gd name="connsiteX16" fmla="*/ 111443 w 220027"/>
                  <a:gd name="connsiteY16" fmla="*/ 0 h 357663"/>
                  <a:gd name="connsiteX17" fmla="*/ 43339 w 220027"/>
                  <a:gd name="connsiteY17" fmla="*/ 181451 h 357663"/>
                  <a:gd name="connsiteX18" fmla="*/ 46482 w 220027"/>
                  <a:gd name="connsiteY18" fmla="*/ 235267 h 357663"/>
                  <a:gd name="connsiteX19" fmla="*/ 57626 w 220027"/>
                  <a:gd name="connsiteY19" fmla="*/ 286703 h 357663"/>
                  <a:gd name="connsiteX20" fmla="*/ 78296 w 220027"/>
                  <a:gd name="connsiteY20" fmla="*/ 326231 h 357663"/>
                  <a:gd name="connsiteX21" fmla="*/ 112395 w 220027"/>
                  <a:gd name="connsiteY21" fmla="*/ 341471 h 357663"/>
                  <a:gd name="connsiteX22" fmla="*/ 148114 w 220027"/>
                  <a:gd name="connsiteY22" fmla="*/ 324803 h 357663"/>
                  <a:gd name="connsiteX23" fmla="*/ 168116 w 220027"/>
                  <a:gd name="connsiteY23" fmla="*/ 283369 h 357663"/>
                  <a:gd name="connsiteX24" fmla="*/ 176022 w 220027"/>
                  <a:gd name="connsiteY24" fmla="*/ 230696 h 357663"/>
                  <a:gd name="connsiteX25" fmla="*/ 177641 w 220027"/>
                  <a:gd name="connsiteY25" fmla="*/ 179451 h 357663"/>
                  <a:gd name="connsiteX26" fmla="*/ 175070 w 220027"/>
                  <a:gd name="connsiteY26" fmla="*/ 128207 h 357663"/>
                  <a:gd name="connsiteX27" fmla="*/ 165259 w 220027"/>
                  <a:gd name="connsiteY27" fmla="*/ 74581 h 357663"/>
                  <a:gd name="connsiteX28" fmla="*/ 144590 w 220027"/>
                  <a:gd name="connsiteY28" fmla="*/ 33338 h 357663"/>
                  <a:gd name="connsiteX29" fmla="*/ 110014 w 220027"/>
                  <a:gd name="connsiteY29" fmla="*/ 16478 h 357663"/>
                  <a:gd name="connsiteX30" fmla="*/ 75724 w 220027"/>
                  <a:gd name="connsiteY30" fmla="*/ 33338 h 357663"/>
                  <a:gd name="connsiteX31" fmla="*/ 55721 w 220027"/>
                  <a:gd name="connsiteY31" fmla="*/ 74581 h 357663"/>
                  <a:gd name="connsiteX32" fmla="*/ 46006 w 220027"/>
                  <a:gd name="connsiteY32" fmla="*/ 128588 h 357663"/>
                  <a:gd name="connsiteX33" fmla="*/ 43339 w 220027"/>
                  <a:gd name="connsiteY33" fmla="*/ 181451 h 35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0027" h="357663">
                    <a:moveTo>
                      <a:pt x="111443" y="0"/>
                    </a:moveTo>
                    <a:cubicBezTo>
                      <a:pt x="124492" y="0"/>
                      <a:pt x="137351" y="4382"/>
                      <a:pt x="150209" y="13145"/>
                    </a:cubicBezTo>
                    <a:cubicBezTo>
                      <a:pt x="163068" y="21908"/>
                      <a:pt x="174784" y="34004"/>
                      <a:pt x="185261" y="49530"/>
                    </a:cubicBezTo>
                    <a:cubicBezTo>
                      <a:pt x="195453" y="65723"/>
                      <a:pt x="203740" y="84868"/>
                      <a:pt x="210312" y="106966"/>
                    </a:cubicBezTo>
                    <a:cubicBezTo>
                      <a:pt x="216789" y="129064"/>
                      <a:pt x="220027" y="153448"/>
                      <a:pt x="220027" y="180023"/>
                    </a:cubicBezTo>
                    <a:cubicBezTo>
                      <a:pt x="220027" y="203835"/>
                      <a:pt x="217551" y="226504"/>
                      <a:pt x="212693" y="247936"/>
                    </a:cubicBezTo>
                    <a:cubicBezTo>
                      <a:pt x="207740" y="269367"/>
                      <a:pt x="200692" y="288227"/>
                      <a:pt x="191452" y="304324"/>
                    </a:cubicBezTo>
                    <a:cubicBezTo>
                      <a:pt x="181927" y="320802"/>
                      <a:pt x="170498" y="333851"/>
                      <a:pt x="157163" y="343376"/>
                    </a:cubicBezTo>
                    <a:cubicBezTo>
                      <a:pt x="143827" y="352901"/>
                      <a:pt x="128778" y="357664"/>
                      <a:pt x="111919" y="357664"/>
                    </a:cubicBezTo>
                    <a:cubicBezTo>
                      <a:pt x="96679" y="357664"/>
                      <a:pt x="82296" y="353378"/>
                      <a:pt x="68770" y="344805"/>
                    </a:cubicBezTo>
                    <a:cubicBezTo>
                      <a:pt x="55245" y="336233"/>
                      <a:pt x="43434" y="324136"/>
                      <a:pt x="33338" y="308610"/>
                    </a:cubicBezTo>
                    <a:cubicBezTo>
                      <a:pt x="22860" y="293370"/>
                      <a:pt x="14669" y="274892"/>
                      <a:pt x="8763" y="253079"/>
                    </a:cubicBezTo>
                    <a:cubicBezTo>
                      <a:pt x="2857" y="231362"/>
                      <a:pt x="0" y="207264"/>
                      <a:pt x="0" y="180975"/>
                    </a:cubicBezTo>
                    <a:cubicBezTo>
                      <a:pt x="0" y="152400"/>
                      <a:pt x="3334" y="126873"/>
                      <a:pt x="10001" y="104489"/>
                    </a:cubicBezTo>
                    <a:cubicBezTo>
                      <a:pt x="16669" y="82106"/>
                      <a:pt x="25432" y="63151"/>
                      <a:pt x="36195" y="47625"/>
                    </a:cubicBezTo>
                    <a:cubicBezTo>
                      <a:pt x="46672" y="32385"/>
                      <a:pt x="58483" y="20669"/>
                      <a:pt x="71628" y="12383"/>
                    </a:cubicBezTo>
                    <a:cubicBezTo>
                      <a:pt x="84868" y="4191"/>
                      <a:pt x="98107" y="0"/>
                      <a:pt x="111443" y="0"/>
                    </a:cubicBezTo>
                    <a:close/>
                    <a:moveTo>
                      <a:pt x="43339" y="181451"/>
                    </a:moveTo>
                    <a:cubicBezTo>
                      <a:pt x="43339" y="198596"/>
                      <a:pt x="44387" y="216503"/>
                      <a:pt x="46482" y="235267"/>
                    </a:cubicBezTo>
                    <a:cubicBezTo>
                      <a:pt x="48578" y="254032"/>
                      <a:pt x="52292" y="271177"/>
                      <a:pt x="57626" y="286703"/>
                    </a:cubicBezTo>
                    <a:cubicBezTo>
                      <a:pt x="62389" y="302895"/>
                      <a:pt x="69247" y="316040"/>
                      <a:pt x="78296" y="326231"/>
                    </a:cubicBezTo>
                    <a:cubicBezTo>
                      <a:pt x="87344" y="336423"/>
                      <a:pt x="98679" y="341471"/>
                      <a:pt x="112395" y="341471"/>
                    </a:cubicBezTo>
                    <a:cubicBezTo>
                      <a:pt x="127635" y="341471"/>
                      <a:pt x="139541" y="335947"/>
                      <a:pt x="148114" y="324803"/>
                    </a:cubicBezTo>
                    <a:cubicBezTo>
                      <a:pt x="156686" y="313658"/>
                      <a:pt x="163354" y="299847"/>
                      <a:pt x="168116" y="283369"/>
                    </a:cubicBezTo>
                    <a:cubicBezTo>
                      <a:pt x="172212" y="267176"/>
                      <a:pt x="174879" y="249650"/>
                      <a:pt x="176022" y="230696"/>
                    </a:cubicBezTo>
                    <a:cubicBezTo>
                      <a:pt x="177165" y="211836"/>
                      <a:pt x="177641" y="194691"/>
                      <a:pt x="177641" y="179451"/>
                    </a:cubicBezTo>
                    <a:cubicBezTo>
                      <a:pt x="177641" y="164211"/>
                      <a:pt x="176784" y="147161"/>
                      <a:pt x="175070" y="128207"/>
                    </a:cubicBezTo>
                    <a:cubicBezTo>
                      <a:pt x="173355" y="109347"/>
                      <a:pt x="170021" y="91440"/>
                      <a:pt x="165259" y="74581"/>
                    </a:cubicBezTo>
                    <a:cubicBezTo>
                      <a:pt x="160211" y="58388"/>
                      <a:pt x="153257" y="44672"/>
                      <a:pt x="144590" y="33338"/>
                    </a:cubicBezTo>
                    <a:cubicBezTo>
                      <a:pt x="135826" y="22098"/>
                      <a:pt x="124301" y="16478"/>
                      <a:pt x="110014" y="16478"/>
                    </a:cubicBezTo>
                    <a:cubicBezTo>
                      <a:pt x="95726" y="16478"/>
                      <a:pt x="84296" y="22098"/>
                      <a:pt x="75724" y="33338"/>
                    </a:cubicBezTo>
                    <a:cubicBezTo>
                      <a:pt x="67151" y="44577"/>
                      <a:pt x="60484" y="58388"/>
                      <a:pt x="55721" y="74581"/>
                    </a:cubicBezTo>
                    <a:cubicBezTo>
                      <a:pt x="50959" y="91440"/>
                      <a:pt x="47720" y="109442"/>
                      <a:pt x="46006" y="128588"/>
                    </a:cubicBezTo>
                    <a:cubicBezTo>
                      <a:pt x="44196" y="148019"/>
                      <a:pt x="43339" y="165545"/>
                      <a:pt x="43339" y="1814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3" name="자유형: 도형 92">
                <a:extLst>
                  <a:ext uri="{FF2B5EF4-FFF2-40B4-BE49-F238E27FC236}">
                    <a16:creationId xmlns="" xmlns:a16="http://schemas.microsoft.com/office/drawing/2014/main" id="{D7FEDE79-BC60-435F-A086-FBE3F33CB34B}"/>
                  </a:ext>
                </a:extLst>
              </p:cNvPr>
              <p:cNvSpPr/>
              <p:nvPr/>
            </p:nvSpPr>
            <p:spPr>
              <a:xfrm>
                <a:off x="4993507" y="3800461"/>
                <a:ext cx="153325" cy="354248"/>
              </a:xfrm>
              <a:custGeom>
                <a:avLst/>
                <a:gdLst>
                  <a:gd name="connsiteX0" fmla="*/ 60552 w 153325"/>
                  <a:gd name="connsiteY0" fmla="*/ 289955 h 354248"/>
                  <a:gd name="connsiteX1" fmla="*/ 60552 w 153325"/>
                  <a:gd name="connsiteY1" fmla="*/ 76119 h 354248"/>
                  <a:gd name="connsiteX2" fmla="*/ 59790 w 153325"/>
                  <a:gd name="connsiteY2" fmla="*/ 61831 h 354248"/>
                  <a:gd name="connsiteX3" fmla="*/ 57123 w 153325"/>
                  <a:gd name="connsiteY3" fmla="*/ 52782 h 354248"/>
                  <a:gd name="connsiteX4" fmla="*/ 50932 w 153325"/>
                  <a:gd name="connsiteY4" fmla="*/ 49449 h 354248"/>
                  <a:gd name="connsiteX5" fmla="*/ 41407 w 153325"/>
                  <a:gd name="connsiteY5" fmla="*/ 50401 h 354248"/>
                  <a:gd name="connsiteX6" fmla="*/ 24452 w 153325"/>
                  <a:gd name="connsiteY6" fmla="*/ 54211 h 354248"/>
                  <a:gd name="connsiteX7" fmla="*/ 9403 w 153325"/>
                  <a:gd name="connsiteY7" fmla="*/ 57545 h 354248"/>
                  <a:gd name="connsiteX8" fmla="*/ 3212 w 153325"/>
                  <a:gd name="connsiteY8" fmla="*/ 56592 h 354248"/>
                  <a:gd name="connsiteX9" fmla="*/ 354 w 153325"/>
                  <a:gd name="connsiteY9" fmla="*/ 51354 h 354248"/>
                  <a:gd name="connsiteX10" fmla="*/ 1116 w 153325"/>
                  <a:gd name="connsiteY10" fmla="*/ 45353 h 354248"/>
                  <a:gd name="connsiteX11" fmla="*/ 7498 w 153325"/>
                  <a:gd name="connsiteY11" fmla="*/ 40876 h 354248"/>
                  <a:gd name="connsiteX12" fmla="*/ 51599 w 153325"/>
                  <a:gd name="connsiteY12" fmla="*/ 23255 h 354248"/>
                  <a:gd name="connsiteX13" fmla="*/ 88079 w 153325"/>
                  <a:gd name="connsiteY13" fmla="*/ 2776 h 354248"/>
                  <a:gd name="connsiteX14" fmla="*/ 97128 w 153325"/>
                  <a:gd name="connsiteY14" fmla="*/ 395 h 354248"/>
                  <a:gd name="connsiteX15" fmla="*/ 100938 w 153325"/>
                  <a:gd name="connsiteY15" fmla="*/ 10872 h 354248"/>
                  <a:gd name="connsiteX16" fmla="*/ 100938 w 153325"/>
                  <a:gd name="connsiteY16" fmla="*/ 286621 h 354248"/>
                  <a:gd name="connsiteX17" fmla="*/ 101891 w 153325"/>
                  <a:gd name="connsiteY17" fmla="*/ 313482 h 354248"/>
                  <a:gd name="connsiteX18" fmla="*/ 107129 w 153325"/>
                  <a:gd name="connsiteY18" fmla="*/ 328055 h 354248"/>
                  <a:gd name="connsiteX19" fmla="*/ 119988 w 153325"/>
                  <a:gd name="connsiteY19" fmla="*/ 335199 h 354248"/>
                  <a:gd name="connsiteX20" fmla="*/ 144277 w 153325"/>
                  <a:gd name="connsiteY20" fmla="*/ 336627 h 354248"/>
                  <a:gd name="connsiteX21" fmla="*/ 150944 w 153325"/>
                  <a:gd name="connsiteY21" fmla="*/ 339485 h 354248"/>
                  <a:gd name="connsiteX22" fmla="*/ 153326 w 153325"/>
                  <a:gd name="connsiteY22" fmla="*/ 345200 h 354248"/>
                  <a:gd name="connsiteX23" fmla="*/ 150944 w 153325"/>
                  <a:gd name="connsiteY23" fmla="*/ 351582 h 354248"/>
                  <a:gd name="connsiteX24" fmla="*/ 144277 w 153325"/>
                  <a:gd name="connsiteY24" fmla="*/ 354249 h 354248"/>
                  <a:gd name="connsiteX25" fmla="*/ 15689 w 153325"/>
                  <a:gd name="connsiteY25" fmla="*/ 354249 h 354248"/>
                  <a:gd name="connsiteX26" fmla="*/ 8736 w 153325"/>
                  <a:gd name="connsiteY26" fmla="*/ 351582 h 354248"/>
                  <a:gd name="connsiteX27" fmla="*/ 6641 w 153325"/>
                  <a:gd name="connsiteY27" fmla="*/ 345200 h 354248"/>
                  <a:gd name="connsiteX28" fmla="*/ 8736 w 153325"/>
                  <a:gd name="connsiteY28" fmla="*/ 339485 h 354248"/>
                  <a:gd name="connsiteX29" fmla="*/ 15689 w 153325"/>
                  <a:gd name="connsiteY29" fmla="*/ 336627 h 354248"/>
                  <a:gd name="connsiteX30" fmla="*/ 40454 w 153325"/>
                  <a:gd name="connsiteY30" fmla="*/ 335199 h 354248"/>
                  <a:gd name="connsiteX31" fmla="*/ 54266 w 153325"/>
                  <a:gd name="connsiteY31" fmla="*/ 328531 h 354248"/>
                  <a:gd name="connsiteX32" fmla="*/ 59504 w 153325"/>
                  <a:gd name="connsiteY32" fmla="*/ 315006 h 354248"/>
                  <a:gd name="connsiteX33" fmla="*/ 60552 w 153325"/>
                  <a:gd name="connsiteY33" fmla="*/ 289955 h 354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3325" h="354248">
                    <a:moveTo>
                      <a:pt x="60552" y="289955"/>
                    </a:moveTo>
                    <a:lnTo>
                      <a:pt x="60552" y="76119"/>
                    </a:lnTo>
                    <a:cubicBezTo>
                      <a:pt x="60552" y="70404"/>
                      <a:pt x="60267" y="65641"/>
                      <a:pt x="59790" y="61831"/>
                    </a:cubicBezTo>
                    <a:cubicBezTo>
                      <a:pt x="59314" y="58021"/>
                      <a:pt x="58457" y="54973"/>
                      <a:pt x="57123" y="52782"/>
                    </a:cubicBezTo>
                    <a:cubicBezTo>
                      <a:pt x="55504" y="50877"/>
                      <a:pt x="53504" y="49734"/>
                      <a:pt x="50932" y="49449"/>
                    </a:cubicBezTo>
                    <a:cubicBezTo>
                      <a:pt x="48360" y="49163"/>
                      <a:pt x="45217" y="49449"/>
                      <a:pt x="41407" y="50401"/>
                    </a:cubicBezTo>
                    <a:cubicBezTo>
                      <a:pt x="37597" y="51354"/>
                      <a:pt x="31977" y="52592"/>
                      <a:pt x="24452" y="54211"/>
                    </a:cubicBezTo>
                    <a:cubicBezTo>
                      <a:pt x="17023" y="55830"/>
                      <a:pt x="11975" y="56878"/>
                      <a:pt x="9403" y="57545"/>
                    </a:cubicBezTo>
                    <a:cubicBezTo>
                      <a:pt x="6831" y="58212"/>
                      <a:pt x="4831" y="57831"/>
                      <a:pt x="3212" y="56592"/>
                    </a:cubicBezTo>
                    <a:cubicBezTo>
                      <a:pt x="1592" y="55354"/>
                      <a:pt x="640" y="53544"/>
                      <a:pt x="354" y="51354"/>
                    </a:cubicBezTo>
                    <a:cubicBezTo>
                      <a:pt x="-313" y="49449"/>
                      <a:pt x="-27" y="47448"/>
                      <a:pt x="1116" y="45353"/>
                    </a:cubicBezTo>
                    <a:cubicBezTo>
                      <a:pt x="2259" y="43257"/>
                      <a:pt x="4355" y="41733"/>
                      <a:pt x="7498" y="40876"/>
                    </a:cubicBezTo>
                    <a:cubicBezTo>
                      <a:pt x="21500" y="36399"/>
                      <a:pt x="36168" y="30589"/>
                      <a:pt x="51599" y="23255"/>
                    </a:cubicBezTo>
                    <a:cubicBezTo>
                      <a:pt x="67029" y="15921"/>
                      <a:pt x="79126" y="9158"/>
                      <a:pt x="88079" y="2776"/>
                    </a:cubicBezTo>
                    <a:cubicBezTo>
                      <a:pt x="91604" y="204"/>
                      <a:pt x="94556" y="-558"/>
                      <a:pt x="97128" y="395"/>
                    </a:cubicBezTo>
                    <a:cubicBezTo>
                      <a:pt x="99700" y="1347"/>
                      <a:pt x="100938" y="4872"/>
                      <a:pt x="100938" y="10872"/>
                    </a:cubicBezTo>
                    <a:lnTo>
                      <a:pt x="100938" y="286621"/>
                    </a:lnTo>
                    <a:cubicBezTo>
                      <a:pt x="100938" y="298051"/>
                      <a:pt x="101224" y="307005"/>
                      <a:pt x="101891" y="313482"/>
                    </a:cubicBezTo>
                    <a:cubicBezTo>
                      <a:pt x="102557" y="319959"/>
                      <a:pt x="104272" y="324816"/>
                      <a:pt x="107129" y="328055"/>
                    </a:cubicBezTo>
                    <a:cubicBezTo>
                      <a:pt x="109987" y="331865"/>
                      <a:pt x="114273" y="334246"/>
                      <a:pt x="119988" y="335199"/>
                    </a:cubicBezTo>
                    <a:cubicBezTo>
                      <a:pt x="125703" y="336151"/>
                      <a:pt x="133800" y="336627"/>
                      <a:pt x="144277" y="336627"/>
                    </a:cubicBezTo>
                    <a:cubicBezTo>
                      <a:pt x="147134" y="336627"/>
                      <a:pt x="149325" y="337580"/>
                      <a:pt x="150944" y="339485"/>
                    </a:cubicBezTo>
                    <a:cubicBezTo>
                      <a:pt x="152564" y="341390"/>
                      <a:pt x="153326" y="343295"/>
                      <a:pt x="153326" y="345200"/>
                    </a:cubicBezTo>
                    <a:cubicBezTo>
                      <a:pt x="153326" y="347772"/>
                      <a:pt x="152564" y="349867"/>
                      <a:pt x="150944" y="351582"/>
                    </a:cubicBezTo>
                    <a:cubicBezTo>
                      <a:pt x="149325" y="353296"/>
                      <a:pt x="147134" y="354249"/>
                      <a:pt x="144277" y="354249"/>
                    </a:cubicBezTo>
                    <a:lnTo>
                      <a:pt x="15689" y="354249"/>
                    </a:lnTo>
                    <a:cubicBezTo>
                      <a:pt x="12546" y="354249"/>
                      <a:pt x="10165" y="353391"/>
                      <a:pt x="8736" y="351582"/>
                    </a:cubicBezTo>
                    <a:cubicBezTo>
                      <a:pt x="7307" y="349867"/>
                      <a:pt x="6641" y="347676"/>
                      <a:pt x="6641" y="345200"/>
                    </a:cubicBezTo>
                    <a:cubicBezTo>
                      <a:pt x="6641" y="343295"/>
                      <a:pt x="7403" y="341390"/>
                      <a:pt x="8736" y="339485"/>
                    </a:cubicBezTo>
                    <a:cubicBezTo>
                      <a:pt x="10165" y="337580"/>
                      <a:pt x="12451" y="336627"/>
                      <a:pt x="15689" y="336627"/>
                    </a:cubicBezTo>
                    <a:cubicBezTo>
                      <a:pt x="26167" y="336627"/>
                      <a:pt x="34454" y="336151"/>
                      <a:pt x="40454" y="335199"/>
                    </a:cubicBezTo>
                    <a:cubicBezTo>
                      <a:pt x="46455" y="334246"/>
                      <a:pt x="51122" y="332055"/>
                      <a:pt x="54266" y="328531"/>
                    </a:cubicBezTo>
                    <a:cubicBezTo>
                      <a:pt x="57123" y="325674"/>
                      <a:pt x="58838" y="321197"/>
                      <a:pt x="59504" y="315006"/>
                    </a:cubicBezTo>
                    <a:cubicBezTo>
                      <a:pt x="60267" y="308814"/>
                      <a:pt x="60552" y="300432"/>
                      <a:pt x="60552" y="2899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="" xmlns:a16="http://schemas.microsoft.com/office/drawing/2014/main" id="{086CA384-6FF8-4327-80C1-F715EC5A3D79}"/>
                  </a:ext>
                </a:extLst>
              </p:cNvPr>
              <p:cNvSpPr/>
              <p:nvPr/>
            </p:nvSpPr>
            <p:spPr>
              <a:xfrm>
                <a:off x="5201724" y="3801332"/>
                <a:ext cx="220000" cy="401280"/>
              </a:xfrm>
              <a:custGeom>
                <a:avLst/>
                <a:gdLst>
                  <a:gd name="connsiteX0" fmla="*/ 109034 w 220000"/>
                  <a:gd name="connsiteY0" fmla="*/ 0 h 401280"/>
                  <a:gd name="connsiteX1" fmla="*/ 154278 w 220000"/>
                  <a:gd name="connsiteY1" fmla="*/ 12097 h 401280"/>
                  <a:gd name="connsiteX2" fmla="*/ 189521 w 220000"/>
                  <a:gd name="connsiteY2" fmla="*/ 44291 h 401280"/>
                  <a:gd name="connsiteX3" fmla="*/ 211904 w 220000"/>
                  <a:gd name="connsiteY3" fmla="*/ 91440 h 401280"/>
                  <a:gd name="connsiteX4" fmla="*/ 220001 w 220000"/>
                  <a:gd name="connsiteY4" fmla="*/ 146685 h 401280"/>
                  <a:gd name="connsiteX5" fmla="*/ 205427 w 220000"/>
                  <a:gd name="connsiteY5" fmla="*/ 226028 h 401280"/>
                  <a:gd name="connsiteX6" fmla="*/ 163708 w 220000"/>
                  <a:gd name="connsiteY6" fmla="*/ 297752 h 401280"/>
                  <a:gd name="connsiteX7" fmla="*/ 97985 w 220000"/>
                  <a:gd name="connsiteY7" fmla="*/ 357759 h 401280"/>
                  <a:gd name="connsiteX8" fmla="*/ 10832 w 220000"/>
                  <a:gd name="connsiteY8" fmla="*/ 400621 h 401280"/>
                  <a:gd name="connsiteX9" fmla="*/ 3498 w 220000"/>
                  <a:gd name="connsiteY9" fmla="*/ 400431 h 401280"/>
                  <a:gd name="connsiteX10" fmla="*/ 354 w 220000"/>
                  <a:gd name="connsiteY10" fmla="*/ 395859 h 401280"/>
                  <a:gd name="connsiteX11" fmla="*/ 1116 w 220000"/>
                  <a:gd name="connsiteY11" fmla="*/ 390144 h 401280"/>
                  <a:gd name="connsiteX12" fmla="*/ 7498 w 220000"/>
                  <a:gd name="connsiteY12" fmla="*/ 384905 h 401280"/>
                  <a:gd name="connsiteX13" fmla="*/ 76078 w 220000"/>
                  <a:gd name="connsiteY13" fmla="*/ 345186 h 401280"/>
                  <a:gd name="connsiteX14" fmla="*/ 130847 w 220000"/>
                  <a:gd name="connsiteY14" fmla="*/ 289655 h 401280"/>
                  <a:gd name="connsiteX15" fmla="*/ 166756 w 220000"/>
                  <a:gd name="connsiteY15" fmla="*/ 221552 h 401280"/>
                  <a:gd name="connsiteX16" fmla="*/ 179900 w 220000"/>
                  <a:gd name="connsiteY16" fmla="*/ 142970 h 401280"/>
                  <a:gd name="connsiteX17" fmla="*/ 174185 w 220000"/>
                  <a:gd name="connsiteY17" fmla="*/ 92202 h 401280"/>
                  <a:gd name="connsiteX18" fmla="*/ 158469 w 220000"/>
                  <a:gd name="connsiteY18" fmla="*/ 52483 h 401280"/>
                  <a:gd name="connsiteX19" fmla="*/ 133895 w 220000"/>
                  <a:gd name="connsiteY19" fmla="*/ 27242 h 401280"/>
                  <a:gd name="connsiteX20" fmla="*/ 103700 w 220000"/>
                  <a:gd name="connsiteY20" fmla="*/ 18193 h 401280"/>
                  <a:gd name="connsiteX21" fmla="*/ 76269 w 220000"/>
                  <a:gd name="connsiteY21" fmla="*/ 25813 h 401280"/>
                  <a:gd name="connsiteX22" fmla="*/ 57504 w 220000"/>
                  <a:gd name="connsiteY22" fmla="*/ 45339 h 401280"/>
                  <a:gd name="connsiteX23" fmla="*/ 45788 w 220000"/>
                  <a:gd name="connsiteY23" fmla="*/ 73914 h 401280"/>
                  <a:gd name="connsiteX24" fmla="*/ 42169 w 220000"/>
                  <a:gd name="connsiteY24" fmla="*/ 106299 h 401280"/>
                  <a:gd name="connsiteX25" fmla="*/ 47694 w 220000"/>
                  <a:gd name="connsiteY25" fmla="*/ 146971 h 401280"/>
                  <a:gd name="connsiteX26" fmla="*/ 63219 w 220000"/>
                  <a:gd name="connsiteY26" fmla="*/ 177260 h 401280"/>
                  <a:gd name="connsiteX27" fmla="*/ 84650 w 220000"/>
                  <a:gd name="connsiteY27" fmla="*/ 196787 h 401280"/>
                  <a:gd name="connsiteX28" fmla="*/ 109892 w 220000"/>
                  <a:gd name="connsiteY28" fmla="*/ 203454 h 401280"/>
                  <a:gd name="connsiteX29" fmla="*/ 129894 w 220000"/>
                  <a:gd name="connsiteY29" fmla="*/ 201073 h 401280"/>
                  <a:gd name="connsiteX30" fmla="*/ 146087 w 220000"/>
                  <a:gd name="connsiteY30" fmla="*/ 193929 h 401280"/>
                  <a:gd name="connsiteX31" fmla="*/ 150849 w 220000"/>
                  <a:gd name="connsiteY31" fmla="*/ 192215 h 401280"/>
                  <a:gd name="connsiteX32" fmla="*/ 154183 w 220000"/>
                  <a:gd name="connsiteY32" fmla="*/ 193929 h 401280"/>
                  <a:gd name="connsiteX33" fmla="*/ 154945 w 220000"/>
                  <a:gd name="connsiteY33" fmla="*/ 198215 h 401280"/>
                  <a:gd name="connsiteX34" fmla="*/ 152373 w 220000"/>
                  <a:gd name="connsiteY34" fmla="*/ 203454 h 401280"/>
                  <a:gd name="connsiteX35" fmla="*/ 126370 w 220000"/>
                  <a:gd name="connsiteY35" fmla="*/ 220123 h 401280"/>
                  <a:gd name="connsiteX36" fmla="*/ 93318 w 220000"/>
                  <a:gd name="connsiteY36" fmla="*/ 227267 h 401280"/>
                  <a:gd name="connsiteX37" fmla="*/ 55409 w 220000"/>
                  <a:gd name="connsiteY37" fmla="*/ 217456 h 401280"/>
                  <a:gd name="connsiteX38" fmla="*/ 27596 w 220000"/>
                  <a:gd name="connsiteY38" fmla="*/ 192024 h 401280"/>
                  <a:gd name="connsiteX39" fmla="*/ 9689 w 220000"/>
                  <a:gd name="connsiteY39" fmla="*/ 157067 h 401280"/>
                  <a:gd name="connsiteX40" fmla="*/ 3688 w 220000"/>
                  <a:gd name="connsiteY40" fmla="*/ 118205 h 401280"/>
                  <a:gd name="connsiteX41" fmla="*/ 11784 w 220000"/>
                  <a:gd name="connsiteY41" fmla="*/ 72200 h 401280"/>
                  <a:gd name="connsiteX42" fmla="*/ 34168 w 220000"/>
                  <a:gd name="connsiteY42" fmla="*/ 34385 h 401280"/>
                  <a:gd name="connsiteX43" fmla="*/ 67505 w 220000"/>
                  <a:gd name="connsiteY43" fmla="*/ 9335 h 401280"/>
                  <a:gd name="connsiteX44" fmla="*/ 109034 w 220000"/>
                  <a:gd name="connsiteY44" fmla="*/ 0 h 401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0000" h="401280">
                    <a:moveTo>
                      <a:pt x="109034" y="0"/>
                    </a:moveTo>
                    <a:cubicBezTo>
                      <a:pt x="125513" y="0"/>
                      <a:pt x="140657" y="4001"/>
                      <a:pt x="154278" y="12097"/>
                    </a:cubicBezTo>
                    <a:cubicBezTo>
                      <a:pt x="167899" y="20193"/>
                      <a:pt x="179710" y="30956"/>
                      <a:pt x="189521" y="44291"/>
                    </a:cubicBezTo>
                    <a:cubicBezTo>
                      <a:pt x="199046" y="57912"/>
                      <a:pt x="206475" y="73628"/>
                      <a:pt x="211904" y="91440"/>
                    </a:cubicBezTo>
                    <a:cubicBezTo>
                      <a:pt x="217334" y="109252"/>
                      <a:pt x="220001" y="127635"/>
                      <a:pt x="220001" y="146685"/>
                    </a:cubicBezTo>
                    <a:cubicBezTo>
                      <a:pt x="220001" y="173641"/>
                      <a:pt x="215143" y="200120"/>
                      <a:pt x="205427" y="226028"/>
                    </a:cubicBezTo>
                    <a:cubicBezTo>
                      <a:pt x="195712" y="251936"/>
                      <a:pt x="181901" y="275749"/>
                      <a:pt x="163708" y="297752"/>
                    </a:cubicBezTo>
                    <a:cubicBezTo>
                      <a:pt x="145610" y="319945"/>
                      <a:pt x="123703" y="339947"/>
                      <a:pt x="97985" y="357759"/>
                    </a:cubicBezTo>
                    <a:cubicBezTo>
                      <a:pt x="72268" y="375571"/>
                      <a:pt x="43217" y="389858"/>
                      <a:pt x="10832" y="400621"/>
                    </a:cubicBezTo>
                    <a:cubicBezTo>
                      <a:pt x="7974" y="401574"/>
                      <a:pt x="5498" y="401479"/>
                      <a:pt x="3498" y="400431"/>
                    </a:cubicBezTo>
                    <a:cubicBezTo>
                      <a:pt x="1402" y="399288"/>
                      <a:pt x="354" y="397859"/>
                      <a:pt x="354" y="395859"/>
                    </a:cubicBezTo>
                    <a:cubicBezTo>
                      <a:pt x="-313" y="394240"/>
                      <a:pt x="-27" y="392335"/>
                      <a:pt x="1116" y="390144"/>
                    </a:cubicBezTo>
                    <a:cubicBezTo>
                      <a:pt x="2259" y="387953"/>
                      <a:pt x="4355" y="386144"/>
                      <a:pt x="7498" y="384905"/>
                    </a:cubicBezTo>
                    <a:cubicBezTo>
                      <a:pt x="32263" y="374428"/>
                      <a:pt x="55123" y="361188"/>
                      <a:pt x="76078" y="345186"/>
                    </a:cubicBezTo>
                    <a:cubicBezTo>
                      <a:pt x="97033" y="329184"/>
                      <a:pt x="115321" y="310610"/>
                      <a:pt x="130847" y="289655"/>
                    </a:cubicBezTo>
                    <a:cubicBezTo>
                      <a:pt x="146087" y="268986"/>
                      <a:pt x="158088" y="246317"/>
                      <a:pt x="166756" y="221552"/>
                    </a:cubicBezTo>
                    <a:cubicBezTo>
                      <a:pt x="175519" y="196787"/>
                      <a:pt x="179900" y="170593"/>
                      <a:pt x="179900" y="142970"/>
                    </a:cubicBezTo>
                    <a:cubicBezTo>
                      <a:pt x="179900" y="124587"/>
                      <a:pt x="177996" y="107633"/>
                      <a:pt x="174185" y="92202"/>
                    </a:cubicBezTo>
                    <a:cubicBezTo>
                      <a:pt x="170375" y="76771"/>
                      <a:pt x="165137" y="63532"/>
                      <a:pt x="158469" y="52483"/>
                    </a:cubicBezTo>
                    <a:cubicBezTo>
                      <a:pt x="151516" y="41720"/>
                      <a:pt x="143325" y="33242"/>
                      <a:pt x="133895" y="27242"/>
                    </a:cubicBezTo>
                    <a:cubicBezTo>
                      <a:pt x="124465" y="21241"/>
                      <a:pt x="114464" y="18193"/>
                      <a:pt x="103700" y="18193"/>
                    </a:cubicBezTo>
                    <a:cubicBezTo>
                      <a:pt x="93223" y="18193"/>
                      <a:pt x="84079" y="20765"/>
                      <a:pt x="76269" y="25813"/>
                    </a:cubicBezTo>
                    <a:cubicBezTo>
                      <a:pt x="68458" y="30861"/>
                      <a:pt x="62267" y="37433"/>
                      <a:pt x="57504" y="45339"/>
                    </a:cubicBezTo>
                    <a:cubicBezTo>
                      <a:pt x="52075" y="53912"/>
                      <a:pt x="48170" y="63437"/>
                      <a:pt x="45788" y="73914"/>
                    </a:cubicBezTo>
                    <a:cubicBezTo>
                      <a:pt x="43407" y="84392"/>
                      <a:pt x="42169" y="95155"/>
                      <a:pt x="42169" y="106299"/>
                    </a:cubicBezTo>
                    <a:cubicBezTo>
                      <a:pt x="42169" y="121539"/>
                      <a:pt x="43979" y="135065"/>
                      <a:pt x="47694" y="146971"/>
                    </a:cubicBezTo>
                    <a:cubicBezTo>
                      <a:pt x="51313" y="158877"/>
                      <a:pt x="56456" y="168974"/>
                      <a:pt x="63219" y="177260"/>
                    </a:cubicBezTo>
                    <a:cubicBezTo>
                      <a:pt x="69220" y="185833"/>
                      <a:pt x="76364" y="192310"/>
                      <a:pt x="84650" y="196787"/>
                    </a:cubicBezTo>
                    <a:cubicBezTo>
                      <a:pt x="92937" y="201263"/>
                      <a:pt x="101319" y="203454"/>
                      <a:pt x="109892" y="203454"/>
                    </a:cubicBezTo>
                    <a:cubicBezTo>
                      <a:pt x="116845" y="203454"/>
                      <a:pt x="123512" y="202692"/>
                      <a:pt x="129894" y="201073"/>
                    </a:cubicBezTo>
                    <a:cubicBezTo>
                      <a:pt x="136276" y="199454"/>
                      <a:pt x="141610" y="197072"/>
                      <a:pt x="146087" y="193929"/>
                    </a:cubicBezTo>
                    <a:cubicBezTo>
                      <a:pt x="147992" y="192691"/>
                      <a:pt x="149611" y="192119"/>
                      <a:pt x="150849" y="192215"/>
                    </a:cubicBezTo>
                    <a:cubicBezTo>
                      <a:pt x="152087" y="192405"/>
                      <a:pt x="153230" y="192977"/>
                      <a:pt x="154183" y="193929"/>
                    </a:cubicBezTo>
                    <a:cubicBezTo>
                      <a:pt x="154850" y="195167"/>
                      <a:pt x="155040" y="196596"/>
                      <a:pt x="154945" y="198215"/>
                    </a:cubicBezTo>
                    <a:cubicBezTo>
                      <a:pt x="154754" y="199835"/>
                      <a:pt x="153897" y="201549"/>
                      <a:pt x="152373" y="203454"/>
                    </a:cubicBezTo>
                    <a:cubicBezTo>
                      <a:pt x="146658" y="209836"/>
                      <a:pt x="137990" y="215360"/>
                      <a:pt x="126370" y="220123"/>
                    </a:cubicBezTo>
                    <a:cubicBezTo>
                      <a:pt x="114750" y="224885"/>
                      <a:pt x="103700" y="227267"/>
                      <a:pt x="93318" y="227267"/>
                    </a:cubicBezTo>
                    <a:cubicBezTo>
                      <a:pt x="79031" y="227267"/>
                      <a:pt x="66362" y="224028"/>
                      <a:pt x="55409" y="217456"/>
                    </a:cubicBezTo>
                    <a:cubicBezTo>
                      <a:pt x="44455" y="210979"/>
                      <a:pt x="35121" y="202502"/>
                      <a:pt x="27596" y="192024"/>
                    </a:cubicBezTo>
                    <a:cubicBezTo>
                      <a:pt x="19690" y="181546"/>
                      <a:pt x="13689" y="169831"/>
                      <a:pt x="9689" y="157067"/>
                    </a:cubicBezTo>
                    <a:cubicBezTo>
                      <a:pt x="5688" y="144304"/>
                      <a:pt x="3688" y="131254"/>
                      <a:pt x="3688" y="118205"/>
                    </a:cubicBezTo>
                    <a:cubicBezTo>
                      <a:pt x="3688" y="102013"/>
                      <a:pt x="6355" y="86678"/>
                      <a:pt x="11784" y="72200"/>
                    </a:cubicBezTo>
                    <a:cubicBezTo>
                      <a:pt x="17213" y="57722"/>
                      <a:pt x="24643" y="45149"/>
                      <a:pt x="34168" y="34385"/>
                    </a:cubicBezTo>
                    <a:cubicBezTo>
                      <a:pt x="43693" y="23908"/>
                      <a:pt x="54837" y="15621"/>
                      <a:pt x="67505" y="9335"/>
                    </a:cubicBezTo>
                    <a:cubicBezTo>
                      <a:pt x="80269" y="3143"/>
                      <a:pt x="94080" y="0"/>
                      <a:pt x="10903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="" xmlns:a16="http://schemas.microsoft.com/office/drawing/2014/main" id="{B1FDD0AD-6707-48F0-8FC7-F36D923E444C}"/>
                </a:ext>
              </a:extLst>
            </p:cNvPr>
            <p:cNvGrpSpPr/>
            <p:nvPr/>
          </p:nvGrpSpPr>
          <p:grpSpPr>
            <a:xfrm>
              <a:off x="1725095" y="4905751"/>
              <a:ext cx="7752280" cy="72553"/>
              <a:chOff x="1725095" y="4905751"/>
              <a:chExt cx="7752280" cy="72553"/>
            </a:xfrm>
          </p:grpSpPr>
          <p:sp>
            <p:nvSpPr>
              <p:cNvPr id="86" name="타원 85">
                <a:extLst>
                  <a:ext uri="{FF2B5EF4-FFF2-40B4-BE49-F238E27FC236}">
                    <a16:creationId xmlns="" xmlns:a16="http://schemas.microsoft.com/office/drawing/2014/main" id="{378E1A98-4426-4AB1-A5EE-46FE39882FDD}"/>
                  </a:ext>
                </a:extLst>
              </p:cNvPr>
              <p:cNvSpPr/>
              <p:nvPr/>
            </p:nvSpPr>
            <p:spPr>
              <a:xfrm>
                <a:off x="1725095" y="4905751"/>
                <a:ext cx="72553" cy="7255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64B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cxnSp>
            <p:nvCxnSpPr>
              <p:cNvPr id="95" name="직선 연결선 94">
                <a:extLst>
                  <a:ext uri="{FF2B5EF4-FFF2-40B4-BE49-F238E27FC236}">
                    <a16:creationId xmlns="" xmlns:a16="http://schemas.microsoft.com/office/drawing/2014/main" id="{B701ABBC-F1DE-4BDD-8724-B8C48A9F8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5000" y="4942027"/>
                <a:ext cx="7572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  <a:alpha val="77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원호 96">
            <a:extLst>
              <a:ext uri="{FF2B5EF4-FFF2-40B4-BE49-F238E27FC236}">
                <a16:creationId xmlns="" xmlns:a16="http://schemas.microsoft.com/office/drawing/2014/main" id="{CB93125B-3F00-4BA2-A2DA-C0CB554C3F84}"/>
              </a:ext>
            </a:extLst>
          </p:cNvPr>
          <p:cNvSpPr/>
          <p:nvPr/>
        </p:nvSpPr>
        <p:spPr>
          <a:xfrm>
            <a:off x="1417517" y="1702795"/>
            <a:ext cx="343854" cy="343854"/>
          </a:xfrm>
          <a:prstGeom prst="arc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1" name="직선 연결선 100">
            <a:extLst>
              <a:ext uri="{FF2B5EF4-FFF2-40B4-BE49-F238E27FC236}">
                <a16:creationId xmlns="" xmlns:a16="http://schemas.microsoft.com/office/drawing/2014/main" id="{9CFE84DF-9CE8-4002-9E23-2C3E04B5E4B5}"/>
              </a:ext>
            </a:extLst>
          </p:cNvPr>
          <p:cNvCxnSpPr>
            <a:cxnSpLocks/>
          </p:cNvCxnSpPr>
          <p:nvPr/>
        </p:nvCxnSpPr>
        <p:spPr>
          <a:xfrm>
            <a:off x="679450" y="1702796"/>
            <a:ext cx="9190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그림 101">
            <a:extLst>
              <a:ext uri="{FF2B5EF4-FFF2-40B4-BE49-F238E27FC236}">
                <a16:creationId xmlns="" xmlns:a16="http://schemas.microsoft.com/office/drawing/2014/main" id="{515BD37D-E022-49A8-8F0B-F83A126F3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25000"/>
                    </a14:imgEffect>
                  </a14:imgLayer>
                </a14:imgProps>
              </a:ext>
            </a:extLst>
          </a:blip>
          <a:srcRect l="30190" b="7563"/>
          <a:stretch/>
        </p:blipFill>
        <p:spPr>
          <a:xfrm>
            <a:off x="1" y="1130549"/>
            <a:ext cx="831849" cy="1332706"/>
          </a:xfrm>
          <a:prstGeom prst="rect">
            <a:avLst/>
          </a:prstGeom>
        </p:spPr>
      </p:pic>
      <p:sp>
        <p:nvSpPr>
          <p:cNvPr id="103" name="타원 102">
            <a:extLst>
              <a:ext uri="{FF2B5EF4-FFF2-40B4-BE49-F238E27FC236}">
                <a16:creationId xmlns="" xmlns:a16="http://schemas.microsoft.com/office/drawing/2014/main" id="{723BE146-4021-44AD-AEA9-7EE0F533DC28}"/>
              </a:ext>
            </a:extLst>
          </p:cNvPr>
          <p:cNvSpPr/>
          <p:nvPr/>
        </p:nvSpPr>
        <p:spPr>
          <a:xfrm>
            <a:off x="645824" y="1666461"/>
            <a:ext cx="72667" cy="72667"/>
          </a:xfrm>
          <a:prstGeom prst="ellipse">
            <a:avLst/>
          </a:prstGeom>
          <a:solidFill>
            <a:srgbClr val="064B5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B5C24588-D685-4A0C-96CD-B19AC26487F9}"/>
              </a:ext>
            </a:extLst>
          </p:cNvPr>
          <p:cNvGrpSpPr/>
          <p:nvPr/>
        </p:nvGrpSpPr>
        <p:grpSpPr>
          <a:xfrm>
            <a:off x="799901" y="1282042"/>
            <a:ext cx="828873" cy="298547"/>
            <a:chOff x="799901" y="1377837"/>
            <a:chExt cx="828873" cy="298547"/>
          </a:xfrm>
        </p:grpSpPr>
        <p:grpSp>
          <p:nvGrpSpPr>
            <p:cNvPr id="105" name="그룹 104">
              <a:extLst>
                <a:ext uri="{FF2B5EF4-FFF2-40B4-BE49-F238E27FC236}">
                  <a16:creationId xmlns="" xmlns:a16="http://schemas.microsoft.com/office/drawing/2014/main" id="{F3B5130F-427F-4405-9224-A5DA5F7A3D85}"/>
                </a:ext>
              </a:extLst>
            </p:cNvPr>
            <p:cNvGrpSpPr/>
            <p:nvPr/>
          </p:nvGrpSpPr>
          <p:grpSpPr>
            <a:xfrm>
              <a:off x="808445" y="1377837"/>
              <a:ext cx="573290" cy="135932"/>
              <a:chOff x="845245" y="1341604"/>
              <a:chExt cx="486004" cy="115236"/>
            </a:xfrm>
          </p:grpSpPr>
          <p:sp>
            <p:nvSpPr>
              <p:cNvPr id="119" name="자유형: 도형 118">
                <a:extLst>
                  <a:ext uri="{FF2B5EF4-FFF2-40B4-BE49-F238E27FC236}">
                    <a16:creationId xmlns="" xmlns:a16="http://schemas.microsoft.com/office/drawing/2014/main" id="{1068645D-1D31-4638-B38F-9EA516E3C38A}"/>
                  </a:ext>
                </a:extLst>
              </p:cNvPr>
              <p:cNvSpPr/>
              <p:nvPr/>
            </p:nvSpPr>
            <p:spPr>
              <a:xfrm>
                <a:off x="845245" y="1341604"/>
                <a:ext cx="70533" cy="91645"/>
              </a:xfrm>
              <a:custGeom>
                <a:avLst/>
                <a:gdLst>
                  <a:gd name="connsiteX0" fmla="*/ 68251 w 70533"/>
                  <a:gd name="connsiteY0" fmla="*/ 1958 h 91645"/>
                  <a:gd name="connsiteX1" fmla="*/ 70209 w 70533"/>
                  <a:gd name="connsiteY1" fmla="*/ 24472 h 91645"/>
                  <a:gd name="connsiteX2" fmla="*/ 69719 w 70533"/>
                  <a:gd name="connsiteY2" fmla="*/ 26625 h 91645"/>
                  <a:gd name="connsiteX3" fmla="*/ 68496 w 70533"/>
                  <a:gd name="connsiteY3" fmla="*/ 27286 h 91645"/>
                  <a:gd name="connsiteX4" fmla="*/ 67027 w 70533"/>
                  <a:gd name="connsiteY4" fmla="*/ 26796 h 91645"/>
                  <a:gd name="connsiteX5" fmla="*/ 66049 w 70533"/>
                  <a:gd name="connsiteY5" fmla="*/ 25083 h 91645"/>
                  <a:gd name="connsiteX6" fmla="*/ 63601 w 70533"/>
                  <a:gd name="connsiteY6" fmla="*/ 17546 h 91645"/>
                  <a:gd name="connsiteX7" fmla="*/ 59319 w 70533"/>
                  <a:gd name="connsiteY7" fmla="*/ 11012 h 91645"/>
                  <a:gd name="connsiteX8" fmla="*/ 52638 w 70533"/>
                  <a:gd name="connsiteY8" fmla="*/ 6607 h 91645"/>
                  <a:gd name="connsiteX9" fmla="*/ 43902 w 70533"/>
                  <a:gd name="connsiteY9" fmla="*/ 4894 h 91645"/>
                  <a:gd name="connsiteX10" fmla="*/ 31177 w 70533"/>
                  <a:gd name="connsiteY10" fmla="*/ 8198 h 91645"/>
                  <a:gd name="connsiteX11" fmla="*/ 21388 w 70533"/>
                  <a:gd name="connsiteY11" fmla="*/ 17008 h 91645"/>
                  <a:gd name="connsiteX12" fmla="*/ 15026 w 70533"/>
                  <a:gd name="connsiteY12" fmla="*/ 29978 h 91645"/>
                  <a:gd name="connsiteX13" fmla="*/ 12823 w 70533"/>
                  <a:gd name="connsiteY13" fmla="*/ 45517 h 91645"/>
                  <a:gd name="connsiteX14" fmla="*/ 14781 w 70533"/>
                  <a:gd name="connsiteY14" fmla="*/ 60763 h 91645"/>
                  <a:gd name="connsiteX15" fmla="*/ 20654 w 70533"/>
                  <a:gd name="connsiteY15" fmla="*/ 73928 h 91645"/>
                  <a:gd name="connsiteX16" fmla="*/ 30320 w 70533"/>
                  <a:gd name="connsiteY16" fmla="*/ 83154 h 91645"/>
                  <a:gd name="connsiteX17" fmla="*/ 43780 w 70533"/>
                  <a:gd name="connsiteY17" fmla="*/ 86629 h 91645"/>
                  <a:gd name="connsiteX18" fmla="*/ 51194 w 70533"/>
                  <a:gd name="connsiteY18" fmla="*/ 85283 h 91645"/>
                  <a:gd name="connsiteX19" fmla="*/ 57851 w 70533"/>
                  <a:gd name="connsiteY19" fmla="*/ 81613 h 91645"/>
                  <a:gd name="connsiteX20" fmla="*/ 63112 w 70533"/>
                  <a:gd name="connsiteY20" fmla="*/ 76400 h 91645"/>
                  <a:gd name="connsiteX21" fmla="*/ 66660 w 70533"/>
                  <a:gd name="connsiteY21" fmla="*/ 69964 h 91645"/>
                  <a:gd name="connsiteX22" fmla="*/ 67762 w 70533"/>
                  <a:gd name="connsiteY22" fmla="*/ 68545 h 91645"/>
                  <a:gd name="connsiteX23" fmla="*/ 69230 w 70533"/>
                  <a:gd name="connsiteY23" fmla="*/ 68373 h 91645"/>
                  <a:gd name="connsiteX24" fmla="*/ 70258 w 70533"/>
                  <a:gd name="connsiteY24" fmla="*/ 69303 h 91645"/>
                  <a:gd name="connsiteX25" fmla="*/ 70453 w 70533"/>
                  <a:gd name="connsiteY25" fmla="*/ 71065 h 91645"/>
                  <a:gd name="connsiteX26" fmla="*/ 66587 w 70533"/>
                  <a:gd name="connsiteY26" fmla="*/ 79386 h 91645"/>
                  <a:gd name="connsiteX27" fmla="*/ 60420 w 70533"/>
                  <a:gd name="connsiteY27" fmla="*/ 85748 h 91645"/>
                  <a:gd name="connsiteX28" fmla="*/ 52393 w 70533"/>
                  <a:gd name="connsiteY28" fmla="*/ 90104 h 91645"/>
                  <a:gd name="connsiteX29" fmla="*/ 43412 w 70533"/>
                  <a:gd name="connsiteY29" fmla="*/ 91646 h 91645"/>
                  <a:gd name="connsiteX30" fmla="*/ 24936 w 70533"/>
                  <a:gd name="connsiteY30" fmla="*/ 87730 h 91645"/>
                  <a:gd name="connsiteX31" fmla="*/ 11355 w 70533"/>
                  <a:gd name="connsiteY31" fmla="*/ 77330 h 91645"/>
                  <a:gd name="connsiteX32" fmla="*/ 2863 w 70533"/>
                  <a:gd name="connsiteY32" fmla="*/ 62696 h 91645"/>
                  <a:gd name="connsiteX33" fmla="*/ 0 w 70533"/>
                  <a:gd name="connsiteY33" fmla="*/ 45762 h 91645"/>
                  <a:gd name="connsiteX34" fmla="*/ 3108 w 70533"/>
                  <a:gd name="connsiteY34" fmla="*/ 28314 h 91645"/>
                  <a:gd name="connsiteX35" fmla="*/ 11991 w 70533"/>
                  <a:gd name="connsiteY35" fmla="*/ 13802 h 91645"/>
                  <a:gd name="connsiteX36" fmla="*/ 25768 w 70533"/>
                  <a:gd name="connsiteY36" fmla="*/ 3842 h 91645"/>
                  <a:gd name="connsiteX37" fmla="*/ 43584 w 70533"/>
                  <a:gd name="connsiteY37" fmla="*/ 98 h 91645"/>
                  <a:gd name="connsiteX38" fmla="*/ 52271 w 70533"/>
                  <a:gd name="connsiteY38" fmla="*/ 1321 h 91645"/>
                  <a:gd name="connsiteX39" fmla="*/ 59857 w 70533"/>
                  <a:gd name="connsiteY39" fmla="*/ 4747 h 91645"/>
                  <a:gd name="connsiteX40" fmla="*/ 62916 w 70533"/>
                  <a:gd name="connsiteY40" fmla="*/ 5237 h 91645"/>
                  <a:gd name="connsiteX41" fmla="*/ 64385 w 70533"/>
                  <a:gd name="connsiteY41" fmla="*/ 2056 h 91645"/>
                  <a:gd name="connsiteX42" fmla="*/ 65192 w 70533"/>
                  <a:gd name="connsiteY42" fmla="*/ 514 h 91645"/>
                  <a:gd name="connsiteX43" fmla="*/ 66416 w 70533"/>
                  <a:gd name="connsiteY43" fmla="*/ 0 h 91645"/>
                  <a:gd name="connsiteX44" fmla="*/ 67590 w 70533"/>
                  <a:gd name="connsiteY44" fmla="*/ 489 h 91645"/>
                  <a:gd name="connsiteX45" fmla="*/ 68251 w 70533"/>
                  <a:gd name="connsiteY45" fmla="*/ 1958 h 9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0533" h="91645">
                    <a:moveTo>
                      <a:pt x="68251" y="1958"/>
                    </a:moveTo>
                    <a:lnTo>
                      <a:pt x="70209" y="24472"/>
                    </a:lnTo>
                    <a:cubicBezTo>
                      <a:pt x="70209" y="25450"/>
                      <a:pt x="70037" y="26160"/>
                      <a:pt x="69719" y="26625"/>
                    </a:cubicBezTo>
                    <a:cubicBezTo>
                      <a:pt x="69401" y="27066"/>
                      <a:pt x="68985" y="27286"/>
                      <a:pt x="68496" y="27286"/>
                    </a:cubicBezTo>
                    <a:cubicBezTo>
                      <a:pt x="68006" y="27359"/>
                      <a:pt x="67517" y="27212"/>
                      <a:pt x="67027" y="26796"/>
                    </a:cubicBezTo>
                    <a:cubicBezTo>
                      <a:pt x="66538" y="26380"/>
                      <a:pt x="66220" y="25817"/>
                      <a:pt x="66049" y="25083"/>
                    </a:cubicBezTo>
                    <a:cubicBezTo>
                      <a:pt x="65559" y="22465"/>
                      <a:pt x="64752" y="19969"/>
                      <a:pt x="63601" y="17546"/>
                    </a:cubicBezTo>
                    <a:cubicBezTo>
                      <a:pt x="62451" y="15148"/>
                      <a:pt x="61032" y="12970"/>
                      <a:pt x="59319" y="11012"/>
                    </a:cubicBezTo>
                    <a:cubicBezTo>
                      <a:pt x="57435" y="9226"/>
                      <a:pt x="55232" y="7757"/>
                      <a:pt x="52638" y="6607"/>
                    </a:cubicBezTo>
                    <a:cubicBezTo>
                      <a:pt x="50069" y="5457"/>
                      <a:pt x="47157" y="4894"/>
                      <a:pt x="43902" y="4894"/>
                    </a:cubicBezTo>
                    <a:cubicBezTo>
                      <a:pt x="39252" y="4894"/>
                      <a:pt x="35019" y="5996"/>
                      <a:pt x="31177" y="8198"/>
                    </a:cubicBezTo>
                    <a:cubicBezTo>
                      <a:pt x="27335" y="10400"/>
                      <a:pt x="24080" y="13337"/>
                      <a:pt x="21388" y="17008"/>
                    </a:cubicBezTo>
                    <a:cubicBezTo>
                      <a:pt x="18623" y="20752"/>
                      <a:pt x="16494" y="25083"/>
                      <a:pt x="15026" y="29978"/>
                    </a:cubicBezTo>
                    <a:cubicBezTo>
                      <a:pt x="13557" y="34872"/>
                      <a:pt x="12823" y="40060"/>
                      <a:pt x="12823" y="45517"/>
                    </a:cubicBezTo>
                    <a:cubicBezTo>
                      <a:pt x="12823" y="50729"/>
                      <a:pt x="13484" y="55820"/>
                      <a:pt x="14781" y="60763"/>
                    </a:cubicBezTo>
                    <a:cubicBezTo>
                      <a:pt x="16078" y="65706"/>
                      <a:pt x="18035" y="70086"/>
                      <a:pt x="20654" y="73928"/>
                    </a:cubicBezTo>
                    <a:cubicBezTo>
                      <a:pt x="23272" y="77771"/>
                      <a:pt x="26478" y="80829"/>
                      <a:pt x="30320" y="83154"/>
                    </a:cubicBezTo>
                    <a:cubicBezTo>
                      <a:pt x="34162" y="85479"/>
                      <a:pt x="38640" y="86629"/>
                      <a:pt x="43780" y="86629"/>
                    </a:cubicBezTo>
                    <a:cubicBezTo>
                      <a:pt x="46300" y="86629"/>
                      <a:pt x="48772" y="86189"/>
                      <a:pt x="51194" y="85283"/>
                    </a:cubicBezTo>
                    <a:cubicBezTo>
                      <a:pt x="53593" y="84378"/>
                      <a:pt x="55819" y="83154"/>
                      <a:pt x="57851" y="81613"/>
                    </a:cubicBezTo>
                    <a:cubicBezTo>
                      <a:pt x="59808" y="80144"/>
                      <a:pt x="61570" y="78407"/>
                      <a:pt x="63112" y="76400"/>
                    </a:cubicBezTo>
                    <a:cubicBezTo>
                      <a:pt x="64654" y="74393"/>
                      <a:pt x="65853" y="72264"/>
                      <a:pt x="66660" y="69964"/>
                    </a:cubicBezTo>
                    <a:cubicBezTo>
                      <a:pt x="66905" y="69230"/>
                      <a:pt x="67272" y="68765"/>
                      <a:pt x="67762" y="68545"/>
                    </a:cubicBezTo>
                    <a:cubicBezTo>
                      <a:pt x="68251" y="68349"/>
                      <a:pt x="68740" y="68276"/>
                      <a:pt x="69230" y="68373"/>
                    </a:cubicBezTo>
                    <a:cubicBezTo>
                      <a:pt x="69646" y="68545"/>
                      <a:pt x="69988" y="68838"/>
                      <a:pt x="70258" y="69303"/>
                    </a:cubicBezTo>
                    <a:cubicBezTo>
                      <a:pt x="70551" y="69744"/>
                      <a:pt x="70600" y="70331"/>
                      <a:pt x="70453" y="71065"/>
                    </a:cubicBezTo>
                    <a:cubicBezTo>
                      <a:pt x="69646" y="74075"/>
                      <a:pt x="68349" y="76865"/>
                      <a:pt x="66587" y="79386"/>
                    </a:cubicBezTo>
                    <a:cubicBezTo>
                      <a:pt x="64825" y="81906"/>
                      <a:pt x="62769" y="84035"/>
                      <a:pt x="60420" y="85748"/>
                    </a:cubicBezTo>
                    <a:cubicBezTo>
                      <a:pt x="57973" y="87633"/>
                      <a:pt x="55306" y="89076"/>
                      <a:pt x="52393" y="90104"/>
                    </a:cubicBezTo>
                    <a:cubicBezTo>
                      <a:pt x="49506" y="91132"/>
                      <a:pt x="46496" y="91646"/>
                      <a:pt x="43412" y="91646"/>
                    </a:cubicBezTo>
                    <a:cubicBezTo>
                      <a:pt x="36487" y="91646"/>
                      <a:pt x="30320" y="90349"/>
                      <a:pt x="24936" y="87730"/>
                    </a:cubicBezTo>
                    <a:cubicBezTo>
                      <a:pt x="19553" y="85112"/>
                      <a:pt x="15026" y="81661"/>
                      <a:pt x="11355" y="77330"/>
                    </a:cubicBezTo>
                    <a:cubicBezTo>
                      <a:pt x="7611" y="73096"/>
                      <a:pt x="4772" y="68202"/>
                      <a:pt x="2863" y="62696"/>
                    </a:cubicBezTo>
                    <a:cubicBezTo>
                      <a:pt x="954" y="57190"/>
                      <a:pt x="0" y="51537"/>
                      <a:pt x="0" y="45762"/>
                    </a:cubicBezTo>
                    <a:cubicBezTo>
                      <a:pt x="0" y="39644"/>
                      <a:pt x="1028" y="33820"/>
                      <a:pt x="3108" y="28314"/>
                    </a:cubicBezTo>
                    <a:cubicBezTo>
                      <a:pt x="5188" y="22807"/>
                      <a:pt x="8149" y="17962"/>
                      <a:pt x="11991" y="13802"/>
                    </a:cubicBezTo>
                    <a:cubicBezTo>
                      <a:pt x="15833" y="9642"/>
                      <a:pt x="20409" y="6314"/>
                      <a:pt x="25768" y="3842"/>
                    </a:cubicBezTo>
                    <a:cubicBezTo>
                      <a:pt x="31103" y="1346"/>
                      <a:pt x="37050" y="98"/>
                      <a:pt x="43584" y="98"/>
                    </a:cubicBezTo>
                    <a:cubicBezTo>
                      <a:pt x="46520" y="98"/>
                      <a:pt x="49408" y="514"/>
                      <a:pt x="52271" y="1321"/>
                    </a:cubicBezTo>
                    <a:cubicBezTo>
                      <a:pt x="55134" y="2129"/>
                      <a:pt x="57655" y="3279"/>
                      <a:pt x="59857" y="4747"/>
                    </a:cubicBezTo>
                    <a:cubicBezTo>
                      <a:pt x="61252" y="5726"/>
                      <a:pt x="62255" y="5898"/>
                      <a:pt x="62916" y="5237"/>
                    </a:cubicBezTo>
                    <a:cubicBezTo>
                      <a:pt x="63577" y="4576"/>
                      <a:pt x="64066" y="3524"/>
                      <a:pt x="64385" y="2056"/>
                    </a:cubicBezTo>
                    <a:cubicBezTo>
                      <a:pt x="64556" y="1395"/>
                      <a:pt x="64801" y="881"/>
                      <a:pt x="65192" y="514"/>
                    </a:cubicBezTo>
                    <a:cubicBezTo>
                      <a:pt x="65486" y="196"/>
                      <a:pt x="65926" y="0"/>
                      <a:pt x="66416" y="0"/>
                    </a:cubicBezTo>
                    <a:cubicBezTo>
                      <a:pt x="66832" y="0"/>
                      <a:pt x="67223" y="171"/>
                      <a:pt x="67590" y="489"/>
                    </a:cubicBezTo>
                    <a:cubicBezTo>
                      <a:pt x="67933" y="808"/>
                      <a:pt x="68178" y="1297"/>
                      <a:pt x="68251" y="1958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0" name="자유형: 도형 119">
                <a:extLst>
                  <a:ext uri="{FF2B5EF4-FFF2-40B4-BE49-F238E27FC236}">
                    <a16:creationId xmlns="" xmlns:a16="http://schemas.microsoft.com/office/drawing/2014/main" id="{C2B305F5-B421-40C6-9144-8351AAD6E133}"/>
                  </a:ext>
                </a:extLst>
              </p:cNvPr>
              <p:cNvSpPr/>
              <p:nvPr/>
            </p:nvSpPr>
            <p:spPr>
              <a:xfrm>
                <a:off x="921327" y="1365953"/>
                <a:ext cx="58242" cy="67443"/>
              </a:xfrm>
              <a:custGeom>
                <a:avLst/>
                <a:gdLst>
                  <a:gd name="connsiteX0" fmla="*/ 29121 w 58242"/>
                  <a:gd name="connsiteY0" fmla="*/ 0 h 67443"/>
                  <a:gd name="connsiteX1" fmla="*/ 40378 w 58242"/>
                  <a:gd name="connsiteY1" fmla="*/ 2692 h 67443"/>
                  <a:gd name="connsiteX2" fmla="*/ 49677 w 58242"/>
                  <a:gd name="connsiteY2" fmla="*/ 9911 h 67443"/>
                  <a:gd name="connsiteX3" fmla="*/ 55917 w 58242"/>
                  <a:gd name="connsiteY3" fmla="*/ 20678 h 67443"/>
                  <a:gd name="connsiteX4" fmla="*/ 58242 w 58242"/>
                  <a:gd name="connsiteY4" fmla="*/ 33771 h 67443"/>
                  <a:gd name="connsiteX5" fmla="*/ 55917 w 58242"/>
                  <a:gd name="connsiteY5" fmla="*/ 46936 h 67443"/>
                  <a:gd name="connsiteX6" fmla="*/ 49677 w 58242"/>
                  <a:gd name="connsiteY6" fmla="*/ 57655 h 67443"/>
                  <a:gd name="connsiteX7" fmla="*/ 40378 w 58242"/>
                  <a:gd name="connsiteY7" fmla="*/ 64801 h 67443"/>
                  <a:gd name="connsiteX8" fmla="*/ 29121 w 58242"/>
                  <a:gd name="connsiteY8" fmla="*/ 67444 h 67443"/>
                  <a:gd name="connsiteX9" fmla="*/ 17742 w 58242"/>
                  <a:gd name="connsiteY9" fmla="*/ 64801 h 67443"/>
                  <a:gd name="connsiteX10" fmla="*/ 8443 w 58242"/>
                  <a:gd name="connsiteY10" fmla="*/ 57655 h 67443"/>
                  <a:gd name="connsiteX11" fmla="*/ 2251 w 58242"/>
                  <a:gd name="connsiteY11" fmla="*/ 46936 h 67443"/>
                  <a:gd name="connsiteX12" fmla="*/ 0 w 58242"/>
                  <a:gd name="connsiteY12" fmla="*/ 33771 h 67443"/>
                  <a:gd name="connsiteX13" fmla="*/ 2251 w 58242"/>
                  <a:gd name="connsiteY13" fmla="*/ 20678 h 67443"/>
                  <a:gd name="connsiteX14" fmla="*/ 8443 w 58242"/>
                  <a:gd name="connsiteY14" fmla="*/ 9911 h 67443"/>
                  <a:gd name="connsiteX15" fmla="*/ 17742 w 58242"/>
                  <a:gd name="connsiteY15" fmla="*/ 2692 h 67443"/>
                  <a:gd name="connsiteX16" fmla="*/ 29121 w 58242"/>
                  <a:gd name="connsiteY16" fmla="*/ 0 h 67443"/>
                  <a:gd name="connsiteX17" fmla="*/ 28142 w 58242"/>
                  <a:gd name="connsiteY17" fmla="*/ 4283 h 67443"/>
                  <a:gd name="connsiteX18" fmla="*/ 20923 w 58242"/>
                  <a:gd name="connsiteY18" fmla="*/ 6974 h 67443"/>
                  <a:gd name="connsiteX19" fmla="*/ 15295 w 58242"/>
                  <a:gd name="connsiteY19" fmla="*/ 13459 h 67443"/>
                  <a:gd name="connsiteX20" fmla="*/ 11697 w 58242"/>
                  <a:gd name="connsiteY20" fmla="*/ 23003 h 67443"/>
                  <a:gd name="connsiteX21" fmla="*/ 10645 w 58242"/>
                  <a:gd name="connsiteY21" fmla="*/ 34383 h 67443"/>
                  <a:gd name="connsiteX22" fmla="*/ 12358 w 58242"/>
                  <a:gd name="connsiteY22" fmla="*/ 45762 h 67443"/>
                  <a:gd name="connsiteX23" fmla="*/ 16641 w 58242"/>
                  <a:gd name="connsiteY23" fmla="*/ 54816 h 67443"/>
                  <a:gd name="connsiteX24" fmla="*/ 22758 w 58242"/>
                  <a:gd name="connsiteY24" fmla="*/ 60885 h 67443"/>
                  <a:gd name="connsiteX25" fmla="*/ 30100 w 58242"/>
                  <a:gd name="connsiteY25" fmla="*/ 62892 h 67443"/>
                  <a:gd name="connsiteX26" fmla="*/ 37025 w 58242"/>
                  <a:gd name="connsiteY26" fmla="*/ 60396 h 67443"/>
                  <a:gd name="connsiteX27" fmla="*/ 42727 w 58242"/>
                  <a:gd name="connsiteY27" fmla="*/ 53862 h 67443"/>
                  <a:gd name="connsiteX28" fmla="*/ 46325 w 58242"/>
                  <a:gd name="connsiteY28" fmla="*/ 44440 h 67443"/>
                  <a:gd name="connsiteX29" fmla="*/ 47499 w 58242"/>
                  <a:gd name="connsiteY29" fmla="*/ 32939 h 67443"/>
                  <a:gd name="connsiteX30" fmla="*/ 45590 w 58242"/>
                  <a:gd name="connsiteY30" fmla="*/ 21682 h 67443"/>
                  <a:gd name="connsiteX31" fmla="*/ 41381 w 58242"/>
                  <a:gd name="connsiteY31" fmla="*/ 12505 h 67443"/>
                  <a:gd name="connsiteX32" fmla="*/ 35263 w 58242"/>
                  <a:gd name="connsiteY32" fmla="*/ 6509 h 67443"/>
                  <a:gd name="connsiteX33" fmla="*/ 28142 w 58242"/>
                  <a:gd name="connsiteY33" fmla="*/ 4283 h 6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8242" h="67443">
                    <a:moveTo>
                      <a:pt x="29121" y="0"/>
                    </a:moveTo>
                    <a:cubicBezTo>
                      <a:pt x="33110" y="0"/>
                      <a:pt x="36879" y="905"/>
                      <a:pt x="40378" y="2692"/>
                    </a:cubicBezTo>
                    <a:cubicBezTo>
                      <a:pt x="43877" y="4478"/>
                      <a:pt x="46985" y="6901"/>
                      <a:pt x="49677" y="9911"/>
                    </a:cubicBezTo>
                    <a:cubicBezTo>
                      <a:pt x="52296" y="13019"/>
                      <a:pt x="54376" y="16592"/>
                      <a:pt x="55917" y="20678"/>
                    </a:cubicBezTo>
                    <a:cubicBezTo>
                      <a:pt x="57459" y="24765"/>
                      <a:pt x="58242" y="29121"/>
                      <a:pt x="58242" y="33771"/>
                    </a:cubicBezTo>
                    <a:cubicBezTo>
                      <a:pt x="58242" y="38420"/>
                      <a:pt x="57459" y="42801"/>
                      <a:pt x="55917" y="46936"/>
                    </a:cubicBezTo>
                    <a:cubicBezTo>
                      <a:pt x="54376" y="51048"/>
                      <a:pt x="52296" y="54620"/>
                      <a:pt x="49677" y="57655"/>
                    </a:cubicBezTo>
                    <a:cubicBezTo>
                      <a:pt x="46985" y="60665"/>
                      <a:pt x="43877" y="63063"/>
                      <a:pt x="40378" y="64801"/>
                    </a:cubicBezTo>
                    <a:cubicBezTo>
                      <a:pt x="36879" y="66563"/>
                      <a:pt x="33110" y="67444"/>
                      <a:pt x="29121" y="67444"/>
                    </a:cubicBezTo>
                    <a:cubicBezTo>
                      <a:pt x="25034" y="67444"/>
                      <a:pt x="21241" y="66563"/>
                      <a:pt x="17742" y="64801"/>
                    </a:cubicBezTo>
                    <a:cubicBezTo>
                      <a:pt x="14242" y="63039"/>
                      <a:pt x="11135" y="60665"/>
                      <a:pt x="8443" y="57655"/>
                    </a:cubicBezTo>
                    <a:cubicBezTo>
                      <a:pt x="5824" y="54645"/>
                      <a:pt x="3769" y="51072"/>
                      <a:pt x="2251" y="46936"/>
                    </a:cubicBezTo>
                    <a:cubicBezTo>
                      <a:pt x="734" y="42825"/>
                      <a:pt x="0" y="38420"/>
                      <a:pt x="0" y="33771"/>
                    </a:cubicBezTo>
                    <a:cubicBezTo>
                      <a:pt x="0" y="29121"/>
                      <a:pt x="759" y="24765"/>
                      <a:pt x="2251" y="20678"/>
                    </a:cubicBezTo>
                    <a:cubicBezTo>
                      <a:pt x="3769" y="16592"/>
                      <a:pt x="5824" y="13019"/>
                      <a:pt x="8443" y="9911"/>
                    </a:cubicBezTo>
                    <a:cubicBezTo>
                      <a:pt x="11135" y="6901"/>
                      <a:pt x="14242" y="4478"/>
                      <a:pt x="17742" y="2692"/>
                    </a:cubicBezTo>
                    <a:cubicBezTo>
                      <a:pt x="21241" y="905"/>
                      <a:pt x="25034" y="0"/>
                      <a:pt x="29121" y="0"/>
                    </a:cubicBezTo>
                    <a:close/>
                    <a:moveTo>
                      <a:pt x="28142" y="4283"/>
                    </a:moveTo>
                    <a:cubicBezTo>
                      <a:pt x="25524" y="4454"/>
                      <a:pt x="23126" y="5335"/>
                      <a:pt x="20923" y="6974"/>
                    </a:cubicBezTo>
                    <a:cubicBezTo>
                      <a:pt x="18721" y="8614"/>
                      <a:pt x="16836" y="10767"/>
                      <a:pt x="15295" y="13459"/>
                    </a:cubicBezTo>
                    <a:cubicBezTo>
                      <a:pt x="13753" y="16225"/>
                      <a:pt x="12529" y="19406"/>
                      <a:pt x="11697" y="23003"/>
                    </a:cubicBezTo>
                    <a:cubicBezTo>
                      <a:pt x="10841" y="26601"/>
                      <a:pt x="10498" y="30394"/>
                      <a:pt x="10645" y="34383"/>
                    </a:cubicBezTo>
                    <a:cubicBezTo>
                      <a:pt x="10719" y="38469"/>
                      <a:pt x="11306" y="42262"/>
                      <a:pt x="12358" y="45762"/>
                    </a:cubicBezTo>
                    <a:cubicBezTo>
                      <a:pt x="13410" y="49261"/>
                      <a:pt x="14854" y="52296"/>
                      <a:pt x="16641" y="54816"/>
                    </a:cubicBezTo>
                    <a:cubicBezTo>
                      <a:pt x="18427" y="57435"/>
                      <a:pt x="20483" y="59441"/>
                      <a:pt x="22758" y="60885"/>
                    </a:cubicBezTo>
                    <a:cubicBezTo>
                      <a:pt x="25034" y="62305"/>
                      <a:pt x="27481" y="62990"/>
                      <a:pt x="30100" y="62892"/>
                    </a:cubicBezTo>
                    <a:cubicBezTo>
                      <a:pt x="32547" y="62818"/>
                      <a:pt x="34847" y="61962"/>
                      <a:pt x="37025" y="60396"/>
                    </a:cubicBezTo>
                    <a:cubicBezTo>
                      <a:pt x="39179" y="58805"/>
                      <a:pt x="41088" y="56627"/>
                      <a:pt x="42727" y="53862"/>
                    </a:cubicBezTo>
                    <a:cubicBezTo>
                      <a:pt x="44269" y="51170"/>
                      <a:pt x="45493" y="48038"/>
                      <a:pt x="46325" y="44440"/>
                    </a:cubicBezTo>
                    <a:cubicBezTo>
                      <a:pt x="47181" y="40843"/>
                      <a:pt x="47573" y="37025"/>
                      <a:pt x="47499" y="32939"/>
                    </a:cubicBezTo>
                    <a:cubicBezTo>
                      <a:pt x="47328" y="28950"/>
                      <a:pt x="46692" y="25181"/>
                      <a:pt x="45590" y="21682"/>
                    </a:cubicBezTo>
                    <a:cubicBezTo>
                      <a:pt x="44489" y="18182"/>
                      <a:pt x="43070" y="15123"/>
                      <a:pt x="41381" y="12505"/>
                    </a:cubicBezTo>
                    <a:cubicBezTo>
                      <a:pt x="39595" y="9984"/>
                      <a:pt x="37539" y="7978"/>
                      <a:pt x="35263" y="6509"/>
                    </a:cubicBezTo>
                    <a:cubicBezTo>
                      <a:pt x="32963" y="5017"/>
                      <a:pt x="30589" y="4283"/>
                      <a:pt x="28142" y="4283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1" name="자유형: 도형 120">
                <a:extLst>
                  <a:ext uri="{FF2B5EF4-FFF2-40B4-BE49-F238E27FC236}">
                    <a16:creationId xmlns="" xmlns:a16="http://schemas.microsoft.com/office/drawing/2014/main" id="{8D733174-6467-47E6-9CBE-CCFBC2966C6E}"/>
                  </a:ext>
                </a:extLst>
              </p:cNvPr>
              <p:cNvSpPr/>
              <p:nvPr/>
            </p:nvSpPr>
            <p:spPr>
              <a:xfrm>
                <a:off x="983264" y="1365830"/>
                <a:ext cx="98277" cy="66562"/>
              </a:xfrm>
              <a:custGeom>
                <a:avLst/>
                <a:gdLst>
                  <a:gd name="connsiteX0" fmla="*/ 18696 w 98277"/>
                  <a:gd name="connsiteY0" fmla="*/ 10890 h 66562"/>
                  <a:gd name="connsiteX1" fmla="*/ 19186 w 98277"/>
                  <a:gd name="connsiteY1" fmla="*/ 11918 h 66562"/>
                  <a:gd name="connsiteX2" fmla="*/ 20409 w 98277"/>
                  <a:gd name="connsiteY2" fmla="*/ 10743 h 66562"/>
                  <a:gd name="connsiteX3" fmla="*/ 24276 w 98277"/>
                  <a:gd name="connsiteY3" fmla="*/ 6044 h 66562"/>
                  <a:gd name="connsiteX4" fmla="*/ 28876 w 98277"/>
                  <a:gd name="connsiteY4" fmla="*/ 2570 h 66562"/>
                  <a:gd name="connsiteX5" fmla="*/ 33722 w 98277"/>
                  <a:gd name="connsiteY5" fmla="*/ 661 h 66562"/>
                  <a:gd name="connsiteX6" fmla="*/ 38665 w 98277"/>
                  <a:gd name="connsiteY6" fmla="*/ 0 h 66562"/>
                  <a:gd name="connsiteX7" fmla="*/ 42409 w 98277"/>
                  <a:gd name="connsiteY7" fmla="*/ 661 h 66562"/>
                  <a:gd name="connsiteX8" fmla="*/ 46496 w 98277"/>
                  <a:gd name="connsiteY8" fmla="*/ 2692 h 66562"/>
                  <a:gd name="connsiteX9" fmla="*/ 50167 w 98277"/>
                  <a:gd name="connsiteY9" fmla="*/ 6167 h 66562"/>
                  <a:gd name="connsiteX10" fmla="*/ 53103 w 98277"/>
                  <a:gd name="connsiteY10" fmla="*/ 11135 h 66562"/>
                  <a:gd name="connsiteX11" fmla="*/ 54033 w 98277"/>
                  <a:gd name="connsiteY11" fmla="*/ 11991 h 66562"/>
                  <a:gd name="connsiteX12" fmla="*/ 55061 w 98277"/>
                  <a:gd name="connsiteY12" fmla="*/ 11135 h 66562"/>
                  <a:gd name="connsiteX13" fmla="*/ 59099 w 98277"/>
                  <a:gd name="connsiteY13" fmla="*/ 6240 h 66562"/>
                  <a:gd name="connsiteX14" fmla="*/ 63748 w 98277"/>
                  <a:gd name="connsiteY14" fmla="*/ 2692 h 66562"/>
                  <a:gd name="connsiteX15" fmla="*/ 68349 w 98277"/>
                  <a:gd name="connsiteY15" fmla="*/ 661 h 66562"/>
                  <a:gd name="connsiteX16" fmla="*/ 72827 w 98277"/>
                  <a:gd name="connsiteY16" fmla="*/ 0 h 66562"/>
                  <a:gd name="connsiteX17" fmla="*/ 79679 w 98277"/>
                  <a:gd name="connsiteY17" fmla="*/ 1273 h 66562"/>
                  <a:gd name="connsiteX18" fmla="*/ 84941 w 98277"/>
                  <a:gd name="connsiteY18" fmla="*/ 4772 h 66562"/>
                  <a:gd name="connsiteX19" fmla="*/ 88122 w 98277"/>
                  <a:gd name="connsiteY19" fmla="*/ 10449 h 66562"/>
                  <a:gd name="connsiteX20" fmla="*/ 89223 w 98277"/>
                  <a:gd name="connsiteY20" fmla="*/ 17742 h 66562"/>
                  <a:gd name="connsiteX21" fmla="*/ 89223 w 98277"/>
                  <a:gd name="connsiteY21" fmla="*/ 51635 h 66562"/>
                  <a:gd name="connsiteX22" fmla="*/ 89468 w 98277"/>
                  <a:gd name="connsiteY22" fmla="*/ 56725 h 66562"/>
                  <a:gd name="connsiteX23" fmla="*/ 90447 w 98277"/>
                  <a:gd name="connsiteY23" fmla="*/ 59833 h 66562"/>
                  <a:gd name="connsiteX24" fmla="*/ 92527 w 98277"/>
                  <a:gd name="connsiteY24" fmla="*/ 61546 h 66562"/>
                  <a:gd name="connsiteX25" fmla="*/ 96075 w 98277"/>
                  <a:gd name="connsiteY25" fmla="*/ 62035 h 66562"/>
                  <a:gd name="connsiteX26" fmla="*/ 97715 w 98277"/>
                  <a:gd name="connsiteY26" fmla="*/ 62769 h 66562"/>
                  <a:gd name="connsiteX27" fmla="*/ 98278 w 98277"/>
                  <a:gd name="connsiteY27" fmla="*/ 64238 h 66562"/>
                  <a:gd name="connsiteX28" fmla="*/ 97715 w 98277"/>
                  <a:gd name="connsiteY28" fmla="*/ 65902 h 66562"/>
                  <a:gd name="connsiteX29" fmla="*/ 96075 w 98277"/>
                  <a:gd name="connsiteY29" fmla="*/ 66563 h 66562"/>
                  <a:gd name="connsiteX30" fmla="*/ 72338 w 98277"/>
                  <a:gd name="connsiteY30" fmla="*/ 66563 h 66562"/>
                  <a:gd name="connsiteX31" fmla="*/ 70698 w 98277"/>
                  <a:gd name="connsiteY31" fmla="*/ 65902 h 66562"/>
                  <a:gd name="connsiteX32" fmla="*/ 70086 w 98277"/>
                  <a:gd name="connsiteY32" fmla="*/ 64238 h 66562"/>
                  <a:gd name="connsiteX33" fmla="*/ 70625 w 98277"/>
                  <a:gd name="connsiteY33" fmla="*/ 62769 h 66562"/>
                  <a:gd name="connsiteX34" fmla="*/ 72264 w 98277"/>
                  <a:gd name="connsiteY34" fmla="*/ 62035 h 66562"/>
                  <a:gd name="connsiteX35" fmla="*/ 75886 w 98277"/>
                  <a:gd name="connsiteY35" fmla="*/ 61546 h 66562"/>
                  <a:gd name="connsiteX36" fmla="*/ 78137 w 98277"/>
                  <a:gd name="connsiteY36" fmla="*/ 59833 h 66562"/>
                  <a:gd name="connsiteX37" fmla="*/ 79165 w 98277"/>
                  <a:gd name="connsiteY37" fmla="*/ 56725 h 66562"/>
                  <a:gd name="connsiteX38" fmla="*/ 79483 w 98277"/>
                  <a:gd name="connsiteY38" fmla="*/ 51635 h 66562"/>
                  <a:gd name="connsiteX39" fmla="*/ 79483 w 98277"/>
                  <a:gd name="connsiteY39" fmla="*/ 21902 h 66562"/>
                  <a:gd name="connsiteX40" fmla="*/ 78798 w 98277"/>
                  <a:gd name="connsiteY40" fmla="*/ 16078 h 66562"/>
                  <a:gd name="connsiteX41" fmla="*/ 76792 w 98277"/>
                  <a:gd name="connsiteY41" fmla="*/ 11746 h 66562"/>
                  <a:gd name="connsiteX42" fmla="*/ 73047 w 98277"/>
                  <a:gd name="connsiteY42" fmla="*/ 9177 h 66562"/>
                  <a:gd name="connsiteX43" fmla="*/ 67737 w 98277"/>
                  <a:gd name="connsiteY43" fmla="*/ 8320 h 66562"/>
                  <a:gd name="connsiteX44" fmla="*/ 62158 w 98277"/>
                  <a:gd name="connsiteY44" fmla="*/ 9617 h 66562"/>
                  <a:gd name="connsiteX45" fmla="*/ 57851 w 98277"/>
                  <a:gd name="connsiteY45" fmla="*/ 12725 h 66562"/>
                  <a:gd name="connsiteX46" fmla="*/ 54963 w 98277"/>
                  <a:gd name="connsiteY46" fmla="*/ 17326 h 66562"/>
                  <a:gd name="connsiteX47" fmla="*/ 53935 w 98277"/>
                  <a:gd name="connsiteY47" fmla="*/ 22391 h 66562"/>
                  <a:gd name="connsiteX48" fmla="*/ 53935 w 98277"/>
                  <a:gd name="connsiteY48" fmla="*/ 51635 h 66562"/>
                  <a:gd name="connsiteX49" fmla="*/ 54253 w 98277"/>
                  <a:gd name="connsiteY49" fmla="*/ 56847 h 66562"/>
                  <a:gd name="connsiteX50" fmla="*/ 55403 w 98277"/>
                  <a:gd name="connsiteY50" fmla="*/ 59955 h 66562"/>
                  <a:gd name="connsiteX51" fmla="*/ 57484 w 98277"/>
                  <a:gd name="connsiteY51" fmla="*/ 61619 h 66562"/>
                  <a:gd name="connsiteX52" fmla="*/ 61032 w 98277"/>
                  <a:gd name="connsiteY52" fmla="*/ 62035 h 66562"/>
                  <a:gd name="connsiteX53" fmla="*/ 62623 w 98277"/>
                  <a:gd name="connsiteY53" fmla="*/ 62769 h 66562"/>
                  <a:gd name="connsiteX54" fmla="*/ 63112 w 98277"/>
                  <a:gd name="connsiteY54" fmla="*/ 64238 h 66562"/>
                  <a:gd name="connsiteX55" fmla="*/ 62574 w 98277"/>
                  <a:gd name="connsiteY55" fmla="*/ 65902 h 66562"/>
                  <a:gd name="connsiteX56" fmla="*/ 61032 w 98277"/>
                  <a:gd name="connsiteY56" fmla="*/ 66563 h 66562"/>
                  <a:gd name="connsiteX57" fmla="*/ 36927 w 98277"/>
                  <a:gd name="connsiteY57" fmla="*/ 66563 h 66562"/>
                  <a:gd name="connsiteX58" fmla="*/ 35533 w 98277"/>
                  <a:gd name="connsiteY58" fmla="*/ 65902 h 66562"/>
                  <a:gd name="connsiteX59" fmla="*/ 35092 w 98277"/>
                  <a:gd name="connsiteY59" fmla="*/ 64238 h 66562"/>
                  <a:gd name="connsiteX60" fmla="*/ 35533 w 98277"/>
                  <a:gd name="connsiteY60" fmla="*/ 62769 h 66562"/>
                  <a:gd name="connsiteX61" fmla="*/ 36927 w 98277"/>
                  <a:gd name="connsiteY61" fmla="*/ 62035 h 66562"/>
                  <a:gd name="connsiteX62" fmla="*/ 40549 w 98277"/>
                  <a:gd name="connsiteY62" fmla="*/ 61546 h 66562"/>
                  <a:gd name="connsiteX63" fmla="*/ 42801 w 98277"/>
                  <a:gd name="connsiteY63" fmla="*/ 59833 h 66562"/>
                  <a:gd name="connsiteX64" fmla="*/ 43902 w 98277"/>
                  <a:gd name="connsiteY64" fmla="*/ 56725 h 66562"/>
                  <a:gd name="connsiteX65" fmla="*/ 44269 w 98277"/>
                  <a:gd name="connsiteY65" fmla="*/ 51635 h 66562"/>
                  <a:gd name="connsiteX66" fmla="*/ 44269 w 98277"/>
                  <a:gd name="connsiteY66" fmla="*/ 23860 h 66562"/>
                  <a:gd name="connsiteX67" fmla="*/ 43780 w 98277"/>
                  <a:gd name="connsiteY67" fmla="*/ 18109 h 66562"/>
                  <a:gd name="connsiteX68" fmla="*/ 42067 w 98277"/>
                  <a:gd name="connsiteY68" fmla="*/ 13337 h 66562"/>
                  <a:gd name="connsiteX69" fmla="*/ 38518 w 98277"/>
                  <a:gd name="connsiteY69" fmla="*/ 10156 h 66562"/>
                  <a:gd name="connsiteX70" fmla="*/ 32645 w 98277"/>
                  <a:gd name="connsiteY70" fmla="*/ 8932 h 66562"/>
                  <a:gd name="connsiteX71" fmla="*/ 27090 w 98277"/>
                  <a:gd name="connsiteY71" fmla="*/ 9984 h 66562"/>
                  <a:gd name="connsiteX72" fmla="*/ 22734 w 98277"/>
                  <a:gd name="connsiteY72" fmla="*/ 12848 h 66562"/>
                  <a:gd name="connsiteX73" fmla="*/ 19748 w 98277"/>
                  <a:gd name="connsiteY73" fmla="*/ 17326 h 66562"/>
                  <a:gd name="connsiteX74" fmla="*/ 18696 w 98277"/>
                  <a:gd name="connsiteY74" fmla="*/ 22759 h 66562"/>
                  <a:gd name="connsiteX75" fmla="*/ 18696 w 98277"/>
                  <a:gd name="connsiteY75" fmla="*/ 51635 h 66562"/>
                  <a:gd name="connsiteX76" fmla="*/ 18941 w 98277"/>
                  <a:gd name="connsiteY76" fmla="*/ 56578 h 66562"/>
                  <a:gd name="connsiteX77" fmla="*/ 20042 w 98277"/>
                  <a:gd name="connsiteY77" fmla="*/ 59686 h 66562"/>
                  <a:gd name="connsiteX78" fmla="*/ 22196 w 98277"/>
                  <a:gd name="connsiteY78" fmla="*/ 61521 h 66562"/>
                  <a:gd name="connsiteX79" fmla="*/ 26062 w 98277"/>
                  <a:gd name="connsiteY79" fmla="*/ 62011 h 66562"/>
                  <a:gd name="connsiteX80" fmla="*/ 27702 w 98277"/>
                  <a:gd name="connsiteY80" fmla="*/ 62745 h 66562"/>
                  <a:gd name="connsiteX81" fmla="*/ 28362 w 98277"/>
                  <a:gd name="connsiteY81" fmla="*/ 64213 h 66562"/>
                  <a:gd name="connsiteX82" fmla="*/ 27824 w 98277"/>
                  <a:gd name="connsiteY82" fmla="*/ 65877 h 66562"/>
                  <a:gd name="connsiteX83" fmla="*/ 26184 w 98277"/>
                  <a:gd name="connsiteY83" fmla="*/ 66538 h 66562"/>
                  <a:gd name="connsiteX84" fmla="*/ 2202 w 98277"/>
                  <a:gd name="connsiteY84" fmla="*/ 66538 h 66562"/>
                  <a:gd name="connsiteX85" fmla="*/ 538 w 98277"/>
                  <a:gd name="connsiteY85" fmla="*/ 65877 h 66562"/>
                  <a:gd name="connsiteX86" fmla="*/ 0 w 98277"/>
                  <a:gd name="connsiteY86" fmla="*/ 64213 h 66562"/>
                  <a:gd name="connsiteX87" fmla="*/ 538 w 98277"/>
                  <a:gd name="connsiteY87" fmla="*/ 62745 h 66562"/>
                  <a:gd name="connsiteX88" fmla="*/ 2202 w 98277"/>
                  <a:gd name="connsiteY88" fmla="*/ 62011 h 66562"/>
                  <a:gd name="connsiteX89" fmla="*/ 5800 w 98277"/>
                  <a:gd name="connsiteY89" fmla="*/ 61521 h 66562"/>
                  <a:gd name="connsiteX90" fmla="*/ 7953 w 98277"/>
                  <a:gd name="connsiteY90" fmla="*/ 59808 h 66562"/>
                  <a:gd name="connsiteX91" fmla="*/ 8932 w 98277"/>
                  <a:gd name="connsiteY91" fmla="*/ 56701 h 66562"/>
                  <a:gd name="connsiteX92" fmla="*/ 9177 w 98277"/>
                  <a:gd name="connsiteY92" fmla="*/ 51733 h 66562"/>
                  <a:gd name="connsiteX93" fmla="*/ 9177 w 98277"/>
                  <a:gd name="connsiteY93" fmla="*/ 19333 h 66562"/>
                  <a:gd name="connsiteX94" fmla="*/ 8076 w 98277"/>
                  <a:gd name="connsiteY94" fmla="*/ 13215 h 66562"/>
                  <a:gd name="connsiteX95" fmla="*/ 2814 w 98277"/>
                  <a:gd name="connsiteY95" fmla="*/ 11869 h 66562"/>
                  <a:gd name="connsiteX96" fmla="*/ 1346 w 98277"/>
                  <a:gd name="connsiteY96" fmla="*/ 11306 h 66562"/>
                  <a:gd name="connsiteX97" fmla="*/ 856 w 98277"/>
                  <a:gd name="connsiteY97" fmla="*/ 10033 h 66562"/>
                  <a:gd name="connsiteX98" fmla="*/ 1297 w 98277"/>
                  <a:gd name="connsiteY98" fmla="*/ 8761 h 66562"/>
                  <a:gd name="connsiteX99" fmla="*/ 3059 w 98277"/>
                  <a:gd name="connsiteY99" fmla="*/ 7709 h 66562"/>
                  <a:gd name="connsiteX100" fmla="*/ 9250 w 98277"/>
                  <a:gd name="connsiteY100" fmla="*/ 5824 h 66562"/>
                  <a:gd name="connsiteX101" fmla="*/ 15686 w 98277"/>
                  <a:gd name="connsiteY101" fmla="*/ 2961 h 66562"/>
                  <a:gd name="connsiteX102" fmla="*/ 18182 w 98277"/>
                  <a:gd name="connsiteY102" fmla="*/ 2716 h 66562"/>
                  <a:gd name="connsiteX103" fmla="*/ 18868 w 98277"/>
                  <a:gd name="connsiteY103" fmla="*/ 4552 h 66562"/>
                  <a:gd name="connsiteX104" fmla="*/ 18745 w 98277"/>
                  <a:gd name="connsiteY104" fmla="*/ 7562 h 66562"/>
                  <a:gd name="connsiteX105" fmla="*/ 18696 w 98277"/>
                  <a:gd name="connsiteY105" fmla="*/ 10890 h 6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98277" h="66562">
                    <a:moveTo>
                      <a:pt x="18696" y="10890"/>
                    </a:moveTo>
                    <a:cubicBezTo>
                      <a:pt x="18696" y="11624"/>
                      <a:pt x="18868" y="11967"/>
                      <a:pt x="19186" y="11918"/>
                    </a:cubicBezTo>
                    <a:cubicBezTo>
                      <a:pt x="19504" y="11869"/>
                      <a:pt x="19920" y="11502"/>
                      <a:pt x="20409" y="10743"/>
                    </a:cubicBezTo>
                    <a:cubicBezTo>
                      <a:pt x="21559" y="8957"/>
                      <a:pt x="22832" y="7366"/>
                      <a:pt x="24276" y="6044"/>
                    </a:cubicBezTo>
                    <a:cubicBezTo>
                      <a:pt x="25720" y="4723"/>
                      <a:pt x="27237" y="3548"/>
                      <a:pt x="28876" y="2570"/>
                    </a:cubicBezTo>
                    <a:cubicBezTo>
                      <a:pt x="30418" y="1762"/>
                      <a:pt x="32033" y="1126"/>
                      <a:pt x="33722" y="661"/>
                    </a:cubicBezTo>
                    <a:cubicBezTo>
                      <a:pt x="35386" y="220"/>
                      <a:pt x="37050" y="0"/>
                      <a:pt x="38665" y="0"/>
                    </a:cubicBezTo>
                    <a:cubicBezTo>
                      <a:pt x="39815" y="0"/>
                      <a:pt x="41063" y="220"/>
                      <a:pt x="42409" y="661"/>
                    </a:cubicBezTo>
                    <a:cubicBezTo>
                      <a:pt x="43755" y="1101"/>
                      <a:pt x="45125" y="1786"/>
                      <a:pt x="46496" y="2692"/>
                    </a:cubicBezTo>
                    <a:cubicBezTo>
                      <a:pt x="47719" y="3671"/>
                      <a:pt x="48943" y="4845"/>
                      <a:pt x="50167" y="6167"/>
                    </a:cubicBezTo>
                    <a:cubicBezTo>
                      <a:pt x="51390" y="7513"/>
                      <a:pt x="52369" y="9177"/>
                      <a:pt x="53103" y="11135"/>
                    </a:cubicBezTo>
                    <a:cubicBezTo>
                      <a:pt x="53348" y="11795"/>
                      <a:pt x="53642" y="12064"/>
                      <a:pt x="54033" y="11991"/>
                    </a:cubicBezTo>
                    <a:cubicBezTo>
                      <a:pt x="54400" y="11918"/>
                      <a:pt x="54743" y="11624"/>
                      <a:pt x="55061" y="11135"/>
                    </a:cubicBezTo>
                    <a:cubicBezTo>
                      <a:pt x="56284" y="9250"/>
                      <a:pt x="57630" y="7635"/>
                      <a:pt x="59099" y="6240"/>
                    </a:cubicBezTo>
                    <a:cubicBezTo>
                      <a:pt x="60567" y="4845"/>
                      <a:pt x="62109" y="3671"/>
                      <a:pt x="63748" y="2692"/>
                    </a:cubicBezTo>
                    <a:cubicBezTo>
                      <a:pt x="65217" y="1786"/>
                      <a:pt x="66758" y="1126"/>
                      <a:pt x="68349" y="661"/>
                    </a:cubicBezTo>
                    <a:cubicBezTo>
                      <a:pt x="69940" y="220"/>
                      <a:pt x="71432" y="0"/>
                      <a:pt x="72827" y="0"/>
                    </a:cubicBezTo>
                    <a:cubicBezTo>
                      <a:pt x="75348" y="0"/>
                      <a:pt x="77648" y="440"/>
                      <a:pt x="79679" y="1273"/>
                    </a:cubicBezTo>
                    <a:cubicBezTo>
                      <a:pt x="81710" y="2129"/>
                      <a:pt x="83472" y="3304"/>
                      <a:pt x="84941" y="4772"/>
                    </a:cubicBezTo>
                    <a:cubicBezTo>
                      <a:pt x="86335" y="6412"/>
                      <a:pt x="87388" y="8296"/>
                      <a:pt x="88122" y="10449"/>
                    </a:cubicBezTo>
                    <a:cubicBezTo>
                      <a:pt x="88856" y="12603"/>
                      <a:pt x="89223" y="15050"/>
                      <a:pt x="89223" y="17742"/>
                    </a:cubicBezTo>
                    <a:lnTo>
                      <a:pt x="89223" y="51635"/>
                    </a:lnTo>
                    <a:cubicBezTo>
                      <a:pt x="89223" y="53666"/>
                      <a:pt x="89296" y="55355"/>
                      <a:pt x="89468" y="56725"/>
                    </a:cubicBezTo>
                    <a:cubicBezTo>
                      <a:pt x="89639" y="58071"/>
                      <a:pt x="89957" y="59099"/>
                      <a:pt x="90447" y="59833"/>
                    </a:cubicBezTo>
                    <a:cubicBezTo>
                      <a:pt x="90936" y="60640"/>
                      <a:pt x="91621" y="61228"/>
                      <a:pt x="92527" y="61546"/>
                    </a:cubicBezTo>
                    <a:cubicBezTo>
                      <a:pt x="93432" y="61864"/>
                      <a:pt x="94607" y="62035"/>
                      <a:pt x="96075" y="62035"/>
                    </a:cubicBezTo>
                    <a:cubicBezTo>
                      <a:pt x="96809" y="62035"/>
                      <a:pt x="97372" y="62280"/>
                      <a:pt x="97715" y="62769"/>
                    </a:cubicBezTo>
                    <a:cubicBezTo>
                      <a:pt x="98082" y="63259"/>
                      <a:pt x="98278" y="63748"/>
                      <a:pt x="98278" y="64238"/>
                    </a:cubicBezTo>
                    <a:cubicBezTo>
                      <a:pt x="98278" y="64898"/>
                      <a:pt x="98082" y="65437"/>
                      <a:pt x="97715" y="65902"/>
                    </a:cubicBezTo>
                    <a:cubicBezTo>
                      <a:pt x="97348" y="66342"/>
                      <a:pt x="96785" y="66563"/>
                      <a:pt x="96075" y="66563"/>
                    </a:cubicBezTo>
                    <a:lnTo>
                      <a:pt x="72338" y="66563"/>
                    </a:lnTo>
                    <a:cubicBezTo>
                      <a:pt x="71604" y="66563"/>
                      <a:pt x="71065" y="66342"/>
                      <a:pt x="70698" y="65902"/>
                    </a:cubicBezTo>
                    <a:cubicBezTo>
                      <a:pt x="70258" y="65437"/>
                      <a:pt x="70086" y="64898"/>
                      <a:pt x="70086" y="64238"/>
                    </a:cubicBezTo>
                    <a:cubicBezTo>
                      <a:pt x="70086" y="63748"/>
                      <a:pt x="70258" y="63259"/>
                      <a:pt x="70625" y="62769"/>
                    </a:cubicBezTo>
                    <a:cubicBezTo>
                      <a:pt x="70992" y="62280"/>
                      <a:pt x="71555" y="62035"/>
                      <a:pt x="72264" y="62035"/>
                    </a:cubicBezTo>
                    <a:cubicBezTo>
                      <a:pt x="73733" y="62035"/>
                      <a:pt x="74932" y="61864"/>
                      <a:pt x="75886" y="61546"/>
                    </a:cubicBezTo>
                    <a:cubicBezTo>
                      <a:pt x="76816" y="61228"/>
                      <a:pt x="77575" y="60640"/>
                      <a:pt x="78137" y="59833"/>
                    </a:cubicBezTo>
                    <a:cubicBezTo>
                      <a:pt x="78627" y="59099"/>
                      <a:pt x="78970" y="58046"/>
                      <a:pt x="79165" y="56725"/>
                    </a:cubicBezTo>
                    <a:cubicBezTo>
                      <a:pt x="79361" y="55379"/>
                      <a:pt x="79483" y="53691"/>
                      <a:pt x="79483" y="51635"/>
                    </a:cubicBezTo>
                    <a:lnTo>
                      <a:pt x="79483" y="21902"/>
                    </a:lnTo>
                    <a:cubicBezTo>
                      <a:pt x="79483" y="19700"/>
                      <a:pt x="79263" y="17766"/>
                      <a:pt x="78798" y="16078"/>
                    </a:cubicBezTo>
                    <a:cubicBezTo>
                      <a:pt x="78358" y="14414"/>
                      <a:pt x="77673" y="12970"/>
                      <a:pt x="76792" y="11746"/>
                    </a:cubicBezTo>
                    <a:cubicBezTo>
                      <a:pt x="75813" y="10596"/>
                      <a:pt x="74565" y="9740"/>
                      <a:pt x="73047" y="9177"/>
                    </a:cubicBezTo>
                    <a:cubicBezTo>
                      <a:pt x="71530" y="8614"/>
                      <a:pt x="69768" y="8320"/>
                      <a:pt x="67737" y="8320"/>
                    </a:cubicBezTo>
                    <a:cubicBezTo>
                      <a:pt x="65706" y="8320"/>
                      <a:pt x="63846" y="8761"/>
                      <a:pt x="62158" y="9617"/>
                    </a:cubicBezTo>
                    <a:cubicBezTo>
                      <a:pt x="60518" y="10449"/>
                      <a:pt x="59074" y="11502"/>
                      <a:pt x="57851" y="12725"/>
                    </a:cubicBezTo>
                    <a:cubicBezTo>
                      <a:pt x="56627" y="14120"/>
                      <a:pt x="55673" y="15637"/>
                      <a:pt x="54963" y="17326"/>
                    </a:cubicBezTo>
                    <a:cubicBezTo>
                      <a:pt x="54278" y="18990"/>
                      <a:pt x="53935" y="20703"/>
                      <a:pt x="53935" y="22391"/>
                    </a:cubicBezTo>
                    <a:lnTo>
                      <a:pt x="53935" y="51635"/>
                    </a:lnTo>
                    <a:cubicBezTo>
                      <a:pt x="53935" y="53764"/>
                      <a:pt x="54033" y="55501"/>
                      <a:pt x="54253" y="56847"/>
                    </a:cubicBezTo>
                    <a:cubicBezTo>
                      <a:pt x="54474" y="58193"/>
                      <a:pt x="54841" y="59221"/>
                      <a:pt x="55403" y="59955"/>
                    </a:cubicBezTo>
                    <a:cubicBezTo>
                      <a:pt x="55893" y="60763"/>
                      <a:pt x="56578" y="61326"/>
                      <a:pt x="57484" y="61619"/>
                    </a:cubicBezTo>
                    <a:cubicBezTo>
                      <a:pt x="58389" y="61913"/>
                      <a:pt x="59564" y="62035"/>
                      <a:pt x="61032" y="62035"/>
                    </a:cubicBezTo>
                    <a:cubicBezTo>
                      <a:pt x="61766" y="62035"/>
                      <a:pt x="62304" y="62280"/>
                      <a:pt x="62623" y="62769"/>
                    </a:cubicBezTo>
                    <a:cubicBezTo>
                      <a:pt x="62941" y="63259"/>
                      <a:pt x="63112" y="63748"/>
                      <a:pt x="63112" y="64238"/>
                    </a:cubicBezTo>
                    <a:cubicBezTo>
                      <a:pt x="63112" y="64898"/>
                      <a:pt x="62916" y="65437"/>
                      <a:pt x="62574" y="65902"/>
                    </a:cubicBezTo>
                    <a:cubicBezTo>
                      <a:pt x="62207" y="66342"/>
                      <a:pt x="61693" y="66563"/>
                      <a:pt x="61032" y="66563"/>
                    </a:cubicBezTo>
                    <a:lnTo>
                      <a:pt x="36927" y="66563"/>
                    </a:lnTo>
                    <a:cubicBezTo>
                      <a:pt x="36267" y="66563"/>
                      <a:pt x="35802" y="66342"/>
                      <a:pt x="35533" y="65902"/>
                    </a:cubicBezTo>
                    <a:cubicBezTo>
                      <a:pt x="35239" y="65461"/>
                      <a:pt x="35092" y="64898"/>
                      <a:pt x="35092" y="64238"/>
                    </a:cubicBezTo>
                    <a:cubicBezTo>
                      <a:pt x="35092" y="63748"/>
                      <a:pt x="35239" y="63259"/>
                      <a:pt x="35533" y="62769"/>
                    </a:cubicBezTo>
                    <a:cubicBezTo>
                      <a:pt x="35826" y="62280"/>
                      <a:pt x="36291" y="62035"/>
                      <a:pt x="36927" y="62035"/>
                    </a:cubicBezTo>
                    <a:cubicBezTo>
                      <a:pt x="38396" y="62035"/>
                      <a:pt x="39595" y="61864"/>
                      <a:pt x="40549" y="61546"/>
                    </a:cubicBezTo>
                    <a:cubicBezTo>
                      <a:pt x="41479" y="61228"/>
                      <a:pt x="42238" y="60640"/>
                      <a:pt x="42801" y="59833"/>
                    </a:cubicBezTo>
                    <a:cubicBezTo>
                      <a:pt x="43290" y="59099"/>
                      <a:pt x="43657" y="58046"/>
                      <a:pt x="43902" y="56725"/>
                    </a:cubicBezTo>
                    <a:cubicBezTo>
                      <a:pt x="44147" y="55379"/>
                      <a:pt x="44269" y="53691"/>
                      <a:pt x="44269" y="51635"/>
                    </a:cubicBezTo>
                    <a:lnTo>
                      <a:pt x="44269" y="23860"/>
                    </a:lnTo>
                    <a:cubicBezTo>
                      <a:pt x="44269" y="21829"/>
                      <a:pt x="44098" y="19895"/>
                      <a:pt x="43780" y="18109"/>
                    </a:cubicBezTo>
                    <a:cubicBezTo>
                      <a:pt x="43461" y="16323"/>
                      <a:pt x="42874" y="14732"/>
                      <a:pt x="42067" y="13337"/>
                    </a:cubicBezTo>
                    <a:cubicBezTo>
                      <a:pt x="41161" y="12040"/>
                      <a:pt x="39986" y="10963"/>
                      <a:pt x="38518" y="10156"/>
                    </a:cubicBezTo>
                    <a:cubicBezTo>
                      <a:pt x="37050" y="9348"/>
                      <a:pt x="35092" y="8932"/>
                      <a:pt x="32645" y="8932"/>
                    </a:cubicBezTo>
                    <a:cubicBezTo>
                      <a:pt x="30614" y="8932"/>
                      <a:pt x="28754" y="9275"/>
                      <a:pt x="27090" y="9984"/>
                    </a:cubicBezTo>
                    <a:cubicBezTo>
                      <a:pt x="25426" y="10670"/>
                      <a:pt x="23958" y="11624"/>
                      <a:pt x="22734" y="12848"/>
                    </a:cubicBezTo>
                    <a:cubicBezTo>
                      <a:pt x="21437" y="14145"/>
                      <a:pt x="20434" y="15637"/>
                      <a:pt x="19748" y="17326"/>
                    </a:cubicBezTo>
                    <a:cubicBezTo>
                      <a:pt x="19039" y="18990"/>
                      <a:pt x="18696" y="20801"/>
                      <a:pt x="18696" y="22759"/>
                    </a:cubicBezTo>
                    <a:lnTo>
                      <a:pt x="18696" y="51635"/>
                    </a:lnTo>
                    <a:cubicBezTo>
                      <a:pt x="18696" y="53593"/>
                      <a:pt x="18770" y="55257"/>
                      <a:pt x="18941" y="56578"/>
                    </a:cubicBezTo>
                    <a:cubicBezTo>
                      <a:pt x="19112" y="57924"/>
                      <a:pt x="19479" y="58976"/>
                      <a:pt x="20042" y="59686"/>
                    </a:cubicBezTo>
                    <a:cubicBezTo>
                      <a:pt x="20532" y="60592"/>
                      <a:pt x="21241" y="61203"/>
                      <a:pt x="22196" y="61521"/>
                    </a:cubicBezTo>
                    <a:cubicBezTo>
                      <a:pt x="23126" y="61840"/>
                      <a:pt x="24423" y="62011"/>
                      <a:pt x="26062" y="62011"/>
                    </a:cubicBezTo>
                    <a:cubicBezTo>
                      <a:pt x="26796" y="62011"/>
                      <a:pt x="27335" y="62256"/>
                      <a:pt x="27702" y="62745"/>
                    </a:cubicBezTo>
                    <a:cubicBezTo>
                      <a:pt x="28069" y="63234"/>
                      <a:pt x="28289" y="63724"/>
                      <a:pt x="28362" y="64213"/>
                    </a:cubicBezTo>
                    <a:cubicBezTo>
                      <a:pt x="28362" y="64874"/>
                      <a:pt x="28191" y="65412"/>
                      <a:pt x="27824" y="65877"/>
                    </a:cubicBezTo>
                    <a:cubicBezTo>
                      <a:pt x="27457" y="66318"/>
                      <a:pt x="26894" y="66538"/>
                      <a:pt x="26184" y="66538"/>
                    </a:cubicBezTo>
                    <a:lnTo>
                      <a:pt x="2202" y="66538"/>
                    </a:lnTo>
                    <a:cubicBezTo>
                      <a:pt x="1468" y="66538"/>
                      <a:pt x="905" y="66318"/>
                      <a:pt x="538" y="65877"/>
                    </a:cubicBezTo>
                    <a:cubicBezTo>
                      <a:pt x="171" y="65437"/>
                      <a:pt x="0" y="64874"/>
                      <a:pt x="0" y="64213"/>
                    </a:cubicBezTo>
                    <a:cubicBezTo>
                      <a:pt x="0" y="63724"/>
                      <a:pt x="196" y="63234"/>
                      <a:pt x="538" y="62745"/>
                    </a:cubicBezTo>
                    <a:cubicBezTo>
                      <a:pt x="905" y="62256"/>
                      <a:pt x="1468" y="62011"/>
                      <a:pt x="2202" y="62011"/>
                    </a:cubicBezTo>
                    <a:cubicBezTo>
                      <a:pt x="3671" y="62011"/>
                      <a:pt x="4870" y="61840"/>
                      <a:pt x="5800" y="61521"/>
                    </a:cubicBezTo>
                    <a:cubicBezTo>
                      <a:pt x="6730" y="61203"/>
                      <a:pt x="7439" y="60616"/>
                      <a:pt x="7953" y="59808"/>
                    </a:cubicBezTo>
                    <a:cubicBezTo>
                      <a:pt x="8443" y="59074"/>
                      <a:pt x="8761" y="58022"/>
                      <a:pt x="8932" y="56701"/>
                    </a:cubicBezTo>
                    <a:cubicBezTo>
                      <a:pt x="9103" y="55355"/>
                      <a:pt x="9177" y="53691"/>
                      <a:pt x="9177" y="51733"/>
                    </a:cubicBezTo>
                    <a:lnTo>
                      <a:pt x="9177" y="19333"/>
                    </a:lnTo>
                    <a:cubicBezTo>
                      <a:pt x="9177" y="16151"/>
                      <a:pt x="8810" y="14120"/>
                      <a:pt x="8076" y="13215"/>
                    </a:cubicBezTo>
                    <a:cubicBezTo>
                      <a:pt x="7341" y="12309"/>
                      <a:pt x="5579" y="11869"/>
                      <a:pt x="2814" y="11869"/>
                    </a:cubicBezTo>
                    <a:cubicBezTo>
                      <a:pt x="2153" y="11869"/>
                      <a:pt x="1664" y="11673"/>
                      <a:pt x="1346" y="11306"/>
                    </a:cubicBezTo>
                    <a:cubicBezTo>
                      <a:pt x="1028" y="10939"/>
                      <a:pt x="856" y="10523"/>
                      <a:pt x="856" y="10033"/>
                    </a:cubicBezTo>
                    <a:cubicBezTo>
                      <a:pt x="783" y="9617"/>
                      <a:pt x="930" y="9201"/>
                      <a:pt x="1297" y="8761"/>
                    </a:cubicBezTo>
                    <a:cubicBezTo>
                      <a:pt x="1664" y="8320"/>
                      <a:pt x="2251" y="7953"/>
                      <a:pt x="3059" y="7709"/>
                    </a:cubicBezTo>
                    <a:cubicBezTo>
                      <a:pt x="5017" y="7219"/>
                      <a:pt x="7072" y="6583"/>
                      <a:pt x="9250" y="5824"/>
                    </a:cubicBezTo>
                    <a:cubicBezTo>
                      <a:pt x="11404" y="5041"/>
                      <a:pt x="13557" y="4087"/>
                      <a:pt x="15686" y="2961"/>
                    </a:cubicBezTo>
                    <a:cubicBezTo>
                      <a:pt x="16910" y="2300"/>
                      <a:pt x="17742" y="2227"/>
                      <a:pt x="18182" y="2716"/>
                    </a:cubicBezTo>
                    <a:cubicBezTo>
                      <a:pt x="18623" y="3206"/>
                      <a:pt x="18868" y="3818"/>
                      <a:pt x="18868" y="4552"/>
                    </a:cubicBezTo>
                    <a:cubicBezTo>
                      <a:pt x="18794" y="5286"/>
                      <a:pt x="18745" y="6289"/>
                      <a:pt x="18745" y="7562"/>
                    </a:cubicBezTo>
                    <a:cubicBezTo>
                      <a:pt x="18696" y="8785"/>
                      <a:pt x="18696" y="9911"/>
                      <a:pt x="18696" y="10890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2" name="자유형: 도형 121">
                <a:extLst>
                  <a:ext uri="{FF2B5EF4-FFF2-40B4-BE49-F238E27FC236}">
                    <a16:creationId xmlns="" xmlns:a16="http://schemas.microsoft.com/office/drawing/2014/main" id="{A8E4FD61-6C27-496A-AA3D-0049F0198EC8}"/>
                  </a:ext>
                </a:extLst>
              </p:cNvPr>
              <p:cNvSpPr/>
              <p:nvPr/>
            </p:nvSpPr>
            <p:spPr>
              <a:xfrm>
                <a:off x="1080783" y="1366051"/>
                <a:ext cx="65094" cy="90569"/>
              </a:xfrm>
              <a:custGeom>
                <a:avLst/>
                <a:gdLst>
                  <a:gd name="connsiteX0" fmla="*/ 20409 w 65094"/>
                  <a:gd name="connsiteY0" fmla="*/ 9079 h 90569"/>
                  <a:gd name="connsiteX1" fmla="*/ 20948 w 65094"/>
                  <a:gd name="connsiteY1" fmla="*/ 10425 h 90569"/>
                  <a:gd name="connsiteX2" fmla="*/ 22367 w 65094"/>
                  <a:gd name="connsiteY2" fmla="*/ 9691 h 90569"/>
                  <a:gd name="connsiteX3" fmla="*/ 26233 w 65094"/>
                  <a:gd name="connsiteY3" fmla="*/ 5702 h 90569"/>
                  <a:gd name="connsiteX4" fmla="*/ 30589 w 65094"/>
                  <a:gd name="connsiteY4" fmla="*/ 2570 h 90569"/>
                  <a:gd name="connsiteX5" fmla="*/ 35361 w 65094"/>
                  <a:gd name="connsiteY5" fmla="*/ 734 h 90569"/>
                  <a:gd name="connsiteX6" fmla="*/ 40745 w 65094"/>
                  <a:gd name="connsiteY6" fmla="*/ 0 h 90569"/>
                  <a:gd name="connsiteX7" fmla="*/ 49677 w 65094"/>
                  <a:gd name="connsiteY7" fmla="*/ 2251 h 90569"/>
                  <a:gd name="connsiteX8" fmla="*/ 57508 w 65094"/>
                  <a:gd name="connsiteY8" fmla="*/ 8565 h 90569"/>
                  <a:gd name="connsiteX9" fmla="*/ 62941 w 65094"/>
                  <a:gd name="connsiteY9" fmla="*/ 18843 h 90569"/>
                  <a:gd name="connsiteX10" fmla="*/ 65094 w 65094"/>
                  <a:gd name="connsiteY10" fmla="*/ 32302 h 90569"/>
                  <a:gd name="connsiteX11" fmla="*/ 62329 w 65094"/>
                  <a:gd name="connsiteY11" fmla="*/ 47303 h 90569"/>
                  <a:gd name="connsiteX12" fmla="*/ 55281 w 65094"/>
                  <a:gd name="connsiteY12" fmla="*/ 58242 h 90569"/>
                  <a:gd name="connsiteX13" fmla="*/ 45688 w 65094"/>
                  <a:gd name="connsiteY13" fmla="*/ 64923 h 90569"/>
                  <a:gd name="connsiteX14" fmla="*/ 35582 w 65094"/>
                  <a:gd name="connsiteY14" fmla="*/ 67199 h 90569"/>
                  <a:gd name="connsiteX15" fmla="*/ 29097 w 65094"/>
                  <a:gd name="connsiteY15" fmla="*/ 66465 h 90569"/>
                  <a:gd name="connsiteX16" fmla="*/ 23346 w 65094"/>
                  <a:gd name="connsiteY16" fmla="*/ 64262 h 90569"/>
                  <a:gd name="connsiteX17" fmla="*/ 21143 w 65094"/>
                  <a:gd name="connsiteY17" fmla="*/ 63895 h 90569"/>
                  <a:gd name="connsiteX18" fmla="*/ 20409 w 65094"/>
                  <a:gd name="connsiteY18" fmla="*/ 65975 h 90569"/>
                  <a:gd name="connsiteX19" fmla="*/ 20409 w 65094"/>
                  <a:gd name="connsiteY19" fmla="*/ 75642 h 90569"/>
                  <a:gd name="connsiteX20" fmla="*/ 20727 w 65094"/>
                  <a:gd name="connsiteY20" fmla="*/ 80413 h 90569"/>
                  <a:gd name="connsiteX21" fmla="*/ 22024 w 65094"/>
                  <a:gd name="connsiteY21" fmla="*/ 83350 h 90569"/>
                  <a:gd name="connsiteX22" fmla="*/ 24471 w 65094"/>
                  <a:gd name="connsiteY22" fmla="*/ 85014 h 90569"/>
                  <a:gd name="connsiteX23" fmla="*/ 28876 w 65094"/>
                  <a:gd name="connsiteY23" fmla="*/ 85577 h 90569"/>
                  <a:gd name="connsiteX24" fmla="*/ 30761 w 65094"/>
                  <a:gd name="connsiteY24" fmla="*/ 86311 h 90569"/>
                  <a:gd name="connsiteX25" fmla="*/ 31446 w 65094"/>
                  <a:gd name="connsiteY25" fmla="*/ 88024 h 90569"/>
                  <a:gd name="connsiteX26" fmla="*/ 30761 w 65094"/>
                  <a:gd name="connsiteY26" fmla="*/ 89786 h 90569"/>
                  <a:gd name="connsiteX27" fmla="*/ 28852 w 65094"/>
                  <a:gd name="connsiteY27" fmla="*/ 90569 h 90569"/>
                  <a:gd name="connsiteX28" fmla="*/ 2178 w 65094"/>
                  <a:gd name="connsiteY28" fmla="*/ 90569 h 90569"/>
                  <a:gd name="connsiteX29" fmla="*/ 538 w 65094"/>
                  <a:gd name="connsiteY29" fmla="*/ 89762 h 90569"/>
                  <a:gd name="connsiteX30" fmla="*/ 0 w 65094"/>
                  <a:gd name="connsiteY30" fmla="*/ 88000 h 90569"/>
                  <a:gd name="connsiteX31" fmla="*/ 538 w 65094"/>
                  <a:gd name="connsiteY31" fmla="*/ 86287 h 90569"/>
                  <a:gd name="connsiteX32" fmla="*/ 2178 w 65094"/>
                  <a:gd name="connsiteY32" fmla="*/ 85552 h 90569"/>
                  <a:gd name="connsiteX33" fmla="*/ 6412 w 65094"/>
                  <a:gd name="connsiteY33" fmla="*/ 85063 h 90569"/>
                  <a:gd name="connsiteX34" fmla="*/ 9177 w 65094"/>
                  <a:gd name="connsiteY34" fmla="*/ 83472 h 90569"/>
                  <a:gd name="connsiteX35" fmla="*/ 10400 w 65094"/>
                  <a:gd name="connsiteY35" fmla="*/ 80413 h 90569"/>
                  <a:gd name="connsiteX36" fmla="*/ 10767 w 65094"/>
                  <a:gd name="connsiteY36" fmla="*/ 75397 h 90569"/>
                  <a:gd name="connsiteX37" fmla="*/ 10767 w 65094"/>
                  <a:gd name="connsiteY37" fmla="*/ 18011 h 90569"/>
                  <a:gd name="connsiteX38" fmla="*/ 10572 w 65094"/>
                  <a:gd name="connsiteY38" fmla="*/ 14218 h 90569"/>
                  <a:gd name="connsiteX39" fmla="*/ 9789 w 65094"/>
                  <a:gd name="connsiteY39" fmla="*/ 11893 h 90569"/>
                  <a:gd name="connsiteX40" fmla="*/ 7757 w 65094"/>
                  <a:gd name="connsiteY40" fmla="*/ 10841 h 90569"/>
                  <a:gd name="connsiteX41" fmla="*/ 4380 w 65094"/>
                  <a:gd name="connsiteY41" fmla="*/ 10523 h 90569"/>
                  <a:gd name="connsiteX42" fmla="*/ 2912 w 65094"/>
                  <a:gd name="connsiteY42" fmla="*/ 9984 h 90569"/>
                  <a:gd name="connsiteX43" fmla="*/ 2423 w 65094"/>
                  <a:gd name="connsiteY43" fmla="*/ 8687 h 90569"/>
                  <a:gd name="connsiteX44" fmla="*/ 2839 w 65094"/>
                  <a:gd name="connsiteY44" fmla="*/ 7415 h 90569"/>
                  <a:gd name="connsiteX45" fmla="*/ 4601 w 65094"/>
                  <a:gd name="connsiteY45" fmla="*/ 6387 h 90569"/>
                  <a:gd name="connsiteX46" fmla="*/ 10914 w 65094"/>
                  <a:gd name="connsiteY46" fmla="*/ 4429 h 90569"/>
                  <a:gd name="connsiteX47" fmla="*/ 17448 w 65094"/>
                  <a:gd name="connsiteY47" fmla="*/ 1493 h 90569"/>
                  <a:gd name="connsiteX48" fmla="*/ 19969 w 65094"/>
                  <a:gd name="connsiteY48" fmla="*/ 1248 h 90569"/>
                  <a:gd name="connsiteX49" fmla="*/ 20629 w 65094"/>
                  <a:gd name="connsiteY49" fmla="*/ 3083 h 90569"/>
                  <a:gd name="connsiteX50" fmla="*/ 20458 w 65094"/>
                  <a:gd name="connsiteY50" fmla="*/ 6338 h 90569"/>
                  <a:gd name="connsiteX51" fmla="*/ 20409 w 65094"/>
                  <a:gd name="connsiteY51" fmla="*/ 9079 h 90569"/>
                  <a:gd name="connsiteX52" fmla="*/ 33624 w 65094"/>
                  <a:gd name="connsiteY52" fmla="*/ 62549 h 90569"/>
                  <a:gd name="connsiteX53" fmla="*/ 41626 w 65094"/>
                  <a:gd name="connsiteY53" fmla="*/ 60714 h 90569"/>
                  <a:gd name="connsiteX54" fmla="*/ 48307 w 65094"/>
                  <a:gd name="connsiteY54" fmla="*/ 55208 h 90569"/>
                  <a:gd name="connsiteX55" fmla="*/ 52761 w 65094"/>
                  <a:gd name="connsiteY55" fmla="*/ 46471 h 90569"/>
                  <a:gd name="connsiteX56" fmla="*/ 54425 w 65094"/>
                  <a:gd name="connsiteY56" fmla="*/ 34652 h 90569"/>
                  <a:gd name="connsiteX57" fmla="*/ 52956 w 65094"/>
                  <a:gd name="connsiteY57" fmla="*/ 23639 h 90569"/>
                  <a:gd name="connsiteX58" fmla="*/ 48919 w 65094"/>
                  <a:gd name="connsiteY58" fmla="*/ 15564 h 90569"/>
                  <a:gd name="connsiteX59" fmla="*/ 42801 w 65094"/>
                  <a:gd name="connsiteY59" fmla="*/ 10719 h 90569"/>
                  <a:gd name="connsiteX60" fmla="*/ 35214 w 65094"/>
                  <a:gd name="connsiteY60" fmla="*/ 9079 h 90569"/>
                  <a:gd name="connsiteX61" fmla="*/ 29464 w 65094"/>
                  <a:gd name="connsiteY61" fmla="*/ 9935 h 90569"/>
                  <a:gd name="connsiteX62" fmla="*/ 24814 w 65094"/>
                  <a:gd name="connsiteY62" fmla="*/ 12260 h 90569"/>
                  <a:gd name="connsiteX63" fmla="*/ 21559 w 65094"/>
                  <a:gd name="connsiteY63" fmla="*/ 16298 h 90569"/>
                  <a:gd name="connsiteX64" fmla="*/ 20409 w 65094"/>
                  <a:gd name="connsiteY64" fmla="*/ 21559 h 90569"/>
                  <a:gd name="connsiteX65" fmla="*/ 20409 w 65094"/>
                  <a:gd name="connsiteY65" fmla="*/ 48845 h 90569"/>
                  <a:gd name="connsiteX66" fmla="*/ 21510 w 65094"/>
                  <a:gd name="connsiteY66" fmla="*/ 54963 h 90569"/>
                  <a:gd name="connsiteX67" fmla="*/ 24569 w 65094"/>
                  <a:gd name="connsiteY67" fmla="*/ 59123 h 90569"/>
                  <a:gd name="connsiteX68" fmla="*/ 28730 w 65094"/>
                  <a:gd name="connsiteY68" fmla="*/ 61766 h 90569"/>
                  <a:gd name="connsiteX69" fmla="*/ 33624 w 65094"/>
                  <a:gd name="connsiteY69" fmla="*/ 6254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65094" h="90569">
                    <a:moveTo>
                      <a:pt x="20409" y="9079"/>
                    </a:moveTo>
                    <a:cubicBezTo>
                      <a:pt x="20409" y="9740"/>
                      <a:pt x="20605" y="10180"/>
                      <a:pt x="20948" y="10425"/>
                    </a:cubicBezTo>
                    <a:cubicBezTo>
                      <a:pt x="21315" y="10670"/>
                      <a:pt x="21780" y="10425"/>
                      <a:pt x="22367" y="9691"/>
                    </a:cubicBezTo>
                    <a:cubicBezTo>
                      <a:pt x="23591" y="8222"/>
                      <a:pt x="24888" y="6901"/>
                      <a:pt x="26233" y="5702"/>
                    </a:cubicBezTo>
                    <a:cubicBezTo>
                      <a:pt x="27579" y="4527"/>
                      <a:pt x="29023" y="3475"/>
                      <a:pt x="30589" y="2570"/>
                    </a:cubicBezTo>
                    <a:cubicBezTo>
                      <a:pt x="32058" y="1835"/>
                      <a:pt x="33648" y="1224"/>
                      <a:pt x="35361" y="734"/>
                    </a:cubicBezTo>
                    <a:cubicBezTo>
                      <a:pt x="37074" y="245"/>
                      <a:pt x="38861" y="0"/>
                      <a:pt x="40745" y="0"/>
                    </a:cubicBezTo>
                    <a:cubicBezTo>
                      <a:pt x="43755" y="0"/>
                      <a:pt x="46741" y="759"/>
                      <a:pt x="49677" y="2251"/>
                    </a:cubicBezTo>
                    <a:cubicBezTo>
                      <a:pt x="52614" y="3769"/>
                      <a:pt x="55232" y="5873"/>
                      <a:pt x="57508" y="8565"/>
                    </a:cubicBezTo>
                    <a:cubicBezTo>
                      <a:pt x="59710" y="11428"/>
                      <a:pt x="61521" y="14854"/>
                      <a:pt x="62941" y="18843"/>
                    </a:cubicBezTo>
                    <a:cubicBezTo>
                      <a:pt x="64360" y="22832"/>
                      <a:pt x="65094" y="27335"/>
                      <a:pt x="65094" y="32302"/>
                    </a:cubicBezTo>
                    <a:cubicBezTo>
                      <a:pt x="65094" y="37931"/>
                      <a:pt x="64164" y="42923"/>
                      <a:pt x="62329" y="47303"/>
                    </a:cubicBezTo>
                    <a:cubicBezTo>
                      <a:pt x="60494" y="51684"/>
                      <a:pt x="58144" y="55306"/>
                      <a:pt x="55281" y="58242"/>
                    </a:cubicBezTo>
                    <a:cubicBezTo>
                      <a:pt x="52345" y="61179"/>
                      <a:pt x="49139" y="63406"/>
                      <a:pt x="45688" y="64923"/>
                    </a:cubicBezTo>
                    <a:cubicBezTo>
                      <a:pt x="42213" y="66440"/>
                      <a:pt x="38861" y="67199"/>
                      <a:pt x="35582" y="67199"/>
                    </a:cubicBezTo>
                    <a:cubicBezTo>
                      <a:pt x="33869" y="67199"/>
                      <a:pt x="31715" y="66954"/>
                      <a:pt x="29097" y="66465"/>
                    </a:cubicBezTo>
                    <a:cubicBezTo>
                      <a:pt x="26478" y="65975"/>
                      <a:pt x="24569" y="65241"/>
                      <a:pt x="23346" y="64262"/>
                    </a:cubicBezTo>
                    <a:cubicBezTo>
                      <a:pt x="22367" y="63602"/>
                      <a:pt x="21633" y="63479"/>
                      <a:pt x="21143" y="63895"/>
                    </a:cubicBezTo>
                    <a:cubicBezTo>
                      <a:pt x="20654" y="64311"/>
                      <a:pt x="20409" y="64996"/>
                      <a:pt x="20409" y="65975"/>
                    </a:cubicBezTo>
                    <a:lnTo>
                      <a:pt x="20409" y="75642"/>
                    </a:lnTo>
                    <a:cubicBezTo>
                      <a:pt x="20409" y="77599"/>
                      <a:pt x="20507" y="79190"/>
                      <a:pt x="20727" y="80413"/>
                    </a:cubicBezTo>
                    <a:cubicBezTo>
                      <a:pt x="20923" y="81637"/>
                      <a:pt x="21364" y="82616"/>
                      <a:pt x="22024" y="83350"/>
                    </a:cubicBezTo>
                    <a:cubicBezTo>
                      <a:pt x="22514" y="84084"/>
                      <a:pt x="23321" y="84647"/>
                      <a:pt x="24471" y="85014"/>
                    </a:cubicBezTo>
                    <a:cubicBezTo>
                      <a:pt x="25622" y="85381"/>
                      <a:pt x="27090" y="85577"/>
                      <a:pt x="28876" y="85577"/>
                    </a:cubicBezTo>
                    <a:cubicBezTo>
                      <a:pt x="29684" y="85577"/>
                      <a:pt x="30320" y="85822"/>
                      <a:pt x="30761" y="86311"/>
                    </a:cubicBezTo>
                    <a:cubicBezTo>
                      <a:pt x="31201" y="86801"/>
                      <a:pt x="31446" y="87363"/>
                      <a:pt x="31446" y="88024"/>
                    </a:cubicBezTo>
                    <a:cubicBezTo>
                      <a:pt x="31446" y="88685"/>
                      <a:pt x="31226" y="89272"/>
                      <a:pt x="30761" y="89786"/>
                    </a:cubicBezTo>
                    <a:cubicBezTo>
                      <a:pt x="30296" y="90300"/>
                      <a:pt x="29659" y="90569"/>
                      <a:pt x="28852" y="90569"/>
                    </a:cubicBezTo>
                    <a:lnTo>
                      <a:pt x="2178" y="90569"/>
                    </a:lnTo>
                    <a:cubicBezTo>
                      <a:pt x="1444" y="90569"/>
                      <a:pt x="905" y="90300"/>
                      <a:pt x="538" y="89762"/>
                    </a:cubicBezTo>
                    <a:cubicBezTo>
                      <a:pt x="171" y="89223"/>
                      <a:pt x="0" y="88636"/>
                      <a:pt x="0" y="88000"/>
                    </a:cubicBezTo>
                    <a:cubicBezTo>
                      <a:pt x="0" y="87339"/>
                      <a:pt x="171" y="86776"/>
                      <a:pt x="538" y="86287"/>
                    </a:cubicBezTo>
                    <a:cubicBezTo>
                      <a:pt x="905" y="85797"/>
                      <a:pt x="1468" y="85552"/>
                      <a:pt x="2178" y="85552"/>
                    </a:cubicBezTo>
                    <a:cubicBezTo>
                      <a:pt x="3891" y="85552"/>
                      <a:pt x="5310" y="85381"/>
                      <a:pt x="6412" y="85063"/>
                    </a:cubicBezTo>
                    <a:cubicBezTo>
                      <a:pt x="7513" y="84745"/>
                      <a:pt x="8418" y="84207"/>
                      <a:pt x="9177" y="83472"/>
                    </a:cubicBezTo>
                    <a:cubicBezTo>
                      <a:pt x="9740" y="82738"/>
                      <a:pt x="10156" y="81710"/>
                      <a:pt x="10400" y="80413"/>
                    </a:cubicBezTo>
                    <a:cubicBezTo>
                      <a:pt x="10645" y="79116"/>
                      <a:pt x="10767" y="77428"/>
                      <a:pt x="10767" y="75397"/>
                    </a:cubicBezTo>
                    <a:lnTo>
                      <a:pt x="10767" y="18011"/>
                    </a:lnTo>
                    <a:cubicBezTo>
                      <a:pt x="10767" y="16469"/>
                      <a:pt x="10719" y="15197"/>
                      <a:pt x="10572" y="14218"/>
                    </a:cubicBezTo>
                    <a:cubicBezTo>
                      <a:pt x="10449" y="13239"/>
                      <a:pt x="10180" y="12456"/>
                      <a:pt x="9789" y="11893"/>
                    </a:cubicBezTo>
                    <a:cubicBezTo>
                      <a:pt x="9299" y="11404"/>
                      <a:pt x="8614" y="11061"/>
                      <a:pt x="7757" y="10841"/>
                    </a:cubicBezTo>
                    <a:cubicBezTo>
                      <a:pt x="6901" y="10645"/>
                      <a:pt x="5775" y="10523"/>
                      <a:pt x="4380" y="10523"/>
                    </a:cubicBezTo>
                    <a:cubicBezTo>
                      <a:pt x="3720" y="10523"/>
                      <a:pt x="3230" y="10351"/>
                      <a:pt x="2912" y="9984"/>
                    </a:cubicBezTo>
                    <a:cubicBezTo>
                      <a:pt x="2594" y="9617"/>
                      <a:pt x="2423" y="9177"/>
                      <a:pt x="2423" y="8687"/>
                    </a:cubicBezTo>
                    <a:cubicBezTo>
                      <a:pt x="2349" y="8271"/>
                      <a:pt x="2472" y="7855"/>
                      <a:pt x="2839" y="7415"/>
                    </a:cubicBezTo>
                    <a:cubicBezTo>
                      <a:pt x="3206" y="6974"/>
                      <a:pt x="3793" y="6632"/>
                      <a:pt x="4601" y="6387"/>
                    </a:cubicBezTo>
                    <a:cubicBezTo>
                      <a:pt x="6558" y="5898"/>
                      <a:pt x="8663" y="5237"/>
                      <a:pt x="10914" y="4429"/>
                    </a:cubicBezTo>
                    <a:cubicBezTo>
                      <a:pt x="13166" y="3622"/>
                      <a:pt x="15344" y="2643"/>
                      <a:pt x="17448" y="1493"/>
                    </a:cubicBezTo>
                    <a:cubicBezTo>
                      <a:pt x="18672" y="832"/>
                      <a:pt x="19504" y="759"/>
                      <a:pt x="19969" y="1248"/>
                    </a:cubicBezTo>
                    <a:cubicBezTo>
                      <a:pt x="20409" y="1737"/>
                      <a:pt x="20629" y="2349"/>
                      <a:pt x="20629" y="3083"/>
                    </a:cubicBezTo>
                    <a:cubicBezTo>
                      <a:pt x="20556" y="3818"/>
                      <a:pt x="20483" y="4894"/>
                      <a:pt x="20458" y="6338"/>
                    </a:cubicBezTo>
                    <a:cubicBezTo>
                      <a:pt x="20434" y="7757"/>
                      <a:pt x="20409" y="8663"/>
                      <a:pt x="20409" y="9079"/>
                    </a:cubicBezTo>
                    <a:close/>
                    <a:moveTo>
                      <a:pt x="33624" y="62549"/>
                    </a:moveTo>
                    <a:cubicBezTo>
                      <a:pt x="36487" y="62549"/>
                      <a:pt x="39154" y="61937"/>
                      <a:pt x="41626" y="60714"/>
                    </a:cubicBezTo>
                    <a:cubicBezTo>
                      <a:pt x="44098" y="59490"/>
                      <a:pt x="46325" y="57655"/>
                      <a:pt x="48307" y="55208"/>
                    </a:cubicBezTo>
                    <a:cubicBezTo>
                      <a:pt x="50191" y="52834"/>
                      <a:pt x="51684" y="49922"/>
                      <a:pt x="52761" y="46471"/>
                    </a:cubicBezTo>
                    <a:cubicBezTo>
                      <a:pt x="53862" y="42996"/>
                      <a:pt x="54425" y="39081"/>
                      <a:pt x="54425" y="34652"/>
                    </a:cubicBezTo>
                    <a:cubicBezTo>
                      <a:pt x="54425" y="30492"/>
                      <a:pt x="53935" y="26821"/>
                      <a:pt x="52956" y="23639"/>
                    </a:cubicBezTo>
                    <a:cubicBezTo>
                      <a:pt x="51977" y="20458"/>
                      <a:pt x="50632" y="17766"/>
                      <a:pt x="48919" y="15564"/>
                    </a:cubicBezTo>
                    <a:cubicBezTo>
                      <a:pt x="47206" y="13435"/>
                      <a:pt x="45174" y="11844"/>
                      <a:pt x="42801" y="10719"/>
                    </a:cubicBezTo>
                    <a:cubicBezTo>
                      <a:pt x="40427" y="9617"/>
                      <a:pt x="37906" y="9079"/>
                      <a:pt x="35214" y="9079"/>
                    </a:cubicBezTo>
                    <a:cubicBezTo>
                      <a:pt x="33183" y="9079"/>
                      <a:pt x="31250" y="9373"/>
                      <a:pt x="29464" y="9935"/>
                    </a:cubicBezTo>
                    <a:cubicBezTo>
                      <a:pt x="27677" y="10498"/>
                      <a:pt x="26111" y="11281"/>
                      <a:pt x="24814" y="12260"/>
                    </a:cubicBezTo>
                    <a:cubicBezTo>
                      <a:pt x="23419" y="13410"/>
                      <a:pt x="22342" y="14756"/>
                      <a:pt x="21559" y="16298"/>
                    </a:cubicBezTo>
                    <a:cubicBezTo>
                      <a:pt x="20776" y="17840"/>
                      <a:pt x="20409" y="19602"/>
                      <a:pt x="20409" y="21559"/>
                    </a:cubicBezTo>
                    <a:lnTo>
                      <a:pt x="20409" y="48845"/>
                    </a:lnTo>
                    <a:cubicBezTo>
                      <a:pt x="20409" y="51219"/>
                      <a:pt x="20776" y="53250"/>
                      <a:pt x="21510" y="54963"/>
                    </a:cubicBezTo>
                    <a:cubicBezTo>
                      <a:pt x="22245" y="56676"/>
                      <a:pt x="23272" y="58071"/>
                      <a:pt x="24569" y="59123"/>
                    </a:cubicBezTo>
                    <a:cubicBezTo>
                      <a:pt x="25793" y="60347"/>
                      <a:pt x="27188" y="61228"/>
                      <a:pt x="28730" y="61766"/>
                    </a:cubicBezTo>
                    <a:cubicBezTo>
                      <a:pt x="30271" y="62280"/>
                      <a:pt x="31911" y="62549"/>
                      <a:pt x="33624" y="62549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3" name="자유형: 도형 122">
                <a:extLst>
                  <a:ext uri="{FF2B5EF4-FFF2-40B4-BE49-F238E27FC236}">
                    <a16:creationId xmlns="" xmlns:a16="http://schemas.microsoft.com/office/drawing/2014/main" id="{1C8C1A62-DE30-4668-AAE6-D30222261DA3}"/>
                  </a:ext>
                </a:extLst>
              </p:cNvPr>
              <p:cNvSpPr/>
              <p:nvPr/>
            </p:nvSpPr>
            <p:spPr>
              <a:xfrm>
                <a:off x="1152632" y="1365879"/>
                <a:ext cx="54262" cy="67492"/>
              </a:xfrm>
              <a:custGeom>
                <a:avLst/>
                <a:gdLst>
                  <a:gd name="connsiteX0" fmla="*/ 33354 w 54262"/>
                  <a:gd name="connsiteY0" fmla="*/ 19651 h 67492"/>
                  <a:gd name="connsiteX1" fmla="*/ 33354 w 54262"/>
                  <a:gd name="connsiteY1" fmla="*/ 14756 h 67492"/>
                  <a:gd name="connsiteX2" fmla="*/ 32694 w 54262"/>
                  <a:gd name="connsiteY2" fmla="*/ 11086 h 67492"/>
                  <a:gd name="connsiteX3" fmla="*/ 30785 w 54262"/>
                  <a:gd name="connsiteY3" fmla="*/ 7660 h 67492"/>
                  <a:gd name="connsiteX4" fmla="*/ 27236 w 54262"/>
                  <a:gd name="connsiteY4" fmla="*/ 5163 h 67492"/>
                  <a:gd name="connsiteX5" fmla="*/ 22342 w 54262"/>
                  <a:gd name="connsiteY5" fmla="*/ 4136 h 67492"/>
                  <a:gd name="connsiteX6" fmla="*/ 17203 w 54262"/>
                  <a:gd name="connsiteY6" fmla="*/ 5237 h 67492"/>
                  <a:gd name="connsiteX7" fmla="*/ 13532 w 54262"/>
                  <a:gd name="connsiteY7" fmla="*/ 8173 h 67492"/>
                  <a:gd name="connsiteX8" fmla="*/ 11281 w 54262"/>
                  <a:gd name="connsiteY8" fmla="*/ 12456 h 67492"/>
                  <a:gd name="connsiteX9" fmla="*/ 10351 w 54262"/>
                  <a:gd name="connsiteY9" fmla="*/ 17595 h 67492"/>
                  <a:gd name="connsiteX10" fmla="*/ 8271 w 54262"/>
                  <a:gd name="connsiteY10" fmla="*/ 22807 h 67492"/>
                  <a:gd name="connsiteX11" fmla="*/ 4600 w 54262"/>
                  <a:gd name="connsiteY11" fmla="*/ 24349 h 67492"/>
                  <a:gd name="connsiteX12" fmla="*/ 1223 w 54262"/>
                  <a:gd name="connsiteY12" fmla="*/ 22759 h 67492"/>
                  <a:gd name="connsiteX13" fmla="*/ 73 w 54262"/>
                  <a:gd name="connsiteY13" fmla="*/ 18476 h 67492"/>
                  <a:gd name="connsiteX14" fmla="*/ 2447 w 54262"/>
                  <a:gd name="connsiteY14" fmla="*/ 11012 h 67492"/>
                  <a:gd name="connsiteX15" fmla="*/ 8026 w 54262"/>
                  <a:gd name="connsiteY15" fmla="*/ 5017 h 67492"/>
                  <a:gd name="connsiteX16" fmla="*/ 16347 w 54262"/>
                  <a:gd name="connsiteY16" fmla="*/ 1346 h 67492"/>
                  <a:gd name="connsiteX17" fmla="*/ 27359 w 54262"/>
                  <a:gd name="connsiteY17" fmla="*/ 0 h 67492"/>
                  <a:gd name="connsiteX18" fmla="*/ 34578 w 54262"/>
                  <a:gd name="connsiteY18" fmla="*/ 979 h 67492"/>
                  <a:gd name="connsiteX19" fmla="*/ 39594 w 54262"/>
                  <a:gd name="connsiteY19" fmla="*/ 3548 h 67492"/>
                  <a:gd name="connsiteX20" fmla="*/ 42409 w 54262"/>
                  <a:gd name="connsiteY20" fmla="*/ 7390 h 67492"/>
                  <a:gd name="connsiteX21" fmla="*/ 43388 w 54262"/>
                  <a:gd name="connsiteY21" fmla="*/ 11869 h 67492"/>
                  <a:gd name="connsiteX22" fmla="*/ 43388 w 54262"/>
                  <a:gd name="connsiteY22" fmla="*/ 50289 h 67492"/>
                  <a:gd name="connsiteX23" fmla="*/ 44122 w 54262"/>
                  <a:gd name="connsiteY23" fmla="*/ 55966 h 67492"/>
                  <a:gd name="connsiteX24" fmla="*/ 47792 w 54262"/>
                  <a:gd name="connsiteY24" fmla="*/ 58242 h 67492"/>
                  <a:gd name="connsiteX25" fmla="*/ 49995 w 54262"/>
                  <a:gd name="connsiteY25" fmla="*/ 57508 h 67492"/>
                  <a:gd name="connsiteX26" fmla="*/ 51708 w 54262"/>
                  <a:gd name="connsiteY26" fmla="*/ 55917 h 67492"/>
                  <a:gd name="connsiteX27" fmla="*/ 53494 w 54262"/>
                  <a:gd name="connsiteY27" fmla="*/ 55257 h 67492"/>
                  <a:gd name="connsiteX28" fmla="*/ 54155 w 54262"/>
                  <a:gd name="connsiteY28" fmla="*/ 57410 h 67492"/>
                  <a:gd name="connsiteX29" fmla="*/ 52442 w 54262"/>
                  <a:gd name="connsiteY29" fmla="*/ 61130 h 67492"/>
                  <a:gd name="connsiteX30" fmla="*/ 49750 w 54262"/>
                  <a:gd name="connsiteY30" fmla="*/ 64140 h 67492"/>
                  <a:gd name="connsiteX31" fmla="*/ 46373 w 54262"/>
                  <a:gd name="connsiteY31" fmla="*/ 66220 h 67492"/>
                  <a:gd name="connsiteX32" fmla="*/ 42996 w 54262"/>
                  <a:gd name="connsiteY32" fmla="*/ 66954 h 67492"/>
                  <a:gd name="connsiteX33" fmla="*/ 40133 w 54262"/>
                  <a:gd name="connsiteY33" fmla="*/ 66293 h 67492"/>
                  <a:gd name="connsiteX34" fmla="*/ 37612 w 54262"/>
                  <a:gd name="connsiteY34" fmla="*/ 64409 h 67492"/>
                  <a:gd name="connsiteX35" fmla="*/ 35459 w 54262"/>
                  <a:gd name="connsiteY35" fmla="*/ 61766 h 67492"/>
                  <a:gd name="connsiteX36" fmla="*/ 34186 w 54262"/>
                  <a:gd name="connsiteY36" fmla="*/ 58658 h 67492"/>
                  <a:gd name="connsiteX37" fmla="*/ 33207 w 54262"/>
                  <a:gd name="connsiteY37" fmla="*/ 57239 h 67492"/>
                  <a:gd name="connsiteX38" fmla="*/ 31861 w 54262"/>
                  <a:gd name="connsiteY38" fmla="*/ 57802 h 67492"/>
                  <a:gd name="connsiteX39" fmla="*/ 27701 w 54262"/>
                  <a:gd name="connsiteY39" fmla="*/ 61791 h 67492"/>
                  <a:gd name="connsiteX40" fmla="*/ 22807 w 54262"/>
                  <a:gd name="connsiteY40" fmla="*/ 64801 h 67492"/>
                  <a:gd name="connsiteX41" fmla="*/ 17301 w 54262"/>
                  <a:gd name="connsiteY41" fmla="*/ 66807 h 67492"/>
                  <a:gd name="connsiteX42" fmla="*/ 11673 w 54262"/>
                  <a:gd name="connsiteY42" fmla="*/ 67492 h 67492"/>
                  <a:gd name="connsiteX43" fmla="*/ 6778 w 54262"/>
                  <a:gd name="connsiteY43" fmla="*/ 66195 h 67492"/>
                  <a:gd name="connsiteX44" fmla="*/ 3107 w 54262"/>
                  <a:gd name="connsiteY44" fmla="*/ 62721 h 67492"/>
                  <a:gd name="connsiteX45" fmla="*/ 783 w 54262"/>
                  <a:gd name="connsiteY45" fmla="*/ 57582 h 67492"/>
                  <a:gd name="connsiteX46" fmla="*/ 416 w 54262"/>
                  <a:gd name="connsiteY46" fmla="*/ 51097 h 67492"/>
                  <a:gd name="connsiteX47" fmla="*/ 3107 w 54262"/>
                  <a:gd name="connsiteY47" fmla="*/ 41186 h 67492"/>
                  <a:gd name="connsiteX48" fmla="*/ 9348 w 54262"/>
                  <a:gd name="connsiteY48" fmla="*/ 33477 h 67492"/>
                  <a:gd name="connsiteX49" fmla="*/ 18109 w 54262"/>
                  <a:gd name="connsiteY49" fmla="*/ 27922 h 67492"/>
                  <a:gd name="connsiteX50" fmla="*/ 29047 w 54262"/>
                  <a:gd name="connsiteY50" fmla="*/ 24202 h 67492"/>
                  <a:gd name="connsiteX51" fmla="*/ 32596 w 54262"/>
                  <a:gd name="connsiteY51" fmla="*/ 22612 h 67492"/>
                  <a:gd name="connsiteX52" fmla="*/ 33354 w 54262"/>
                  <a:gd name="connsiteY52" fmla="*/ 19651 h 67492"/>
                  <a:gd name="connsiteX53" fmla="*/ 33354 w 54262"/>
                  <a:gd name="connsiteY53" fmla="*/ 44245 h 67492"/>
                  <a:gd name="connsiteX54" fmla="*/ 33354 w 54262"/>
                  <a:gd name="connsiteY54" fmla="*/ 29439 h 67492"/>
                  <a:gd name="connsiteX55" fmla="*/ 32375 w 54262"/>
                  <a:gd name="connsiteY55" fmla="*/ 28093 h 67492"/>
                  <a:gd name="connsiteX56" fmla="*/ 30295 w 54262"/>
                  <a:gd name="connsiteY56" fmla="*/ 27971 h 67492"/>
                  <a:gd name="connsiteX57" fmla="*/ 22709 w 54262"/>
                  <a:gd name="connsiteY57" fmla="*/ 30663 h 67492"/>
                  <a:gd name="connsiteX58" fmla="*/ 16714 w 54262"/>
                  <a:gd name="connsiteY58" fmla="*/ 34578 h 67492"/>
                  <a:gd name="connsiteX59" fmla="*/ 12627 w 54262"/>
                  <a:gd name="connsiteY59" fmla="*/ 39840 h 67492"/>
                  <a:gd name="connsiteX60" fmla="*/ 10718 w 54262"/>
                  <a:gd name="connsiteY60" fmla="*/ 46202 h 67492"/>
                  <a:gd name="connsiteX61" fmla="*/ 10840 w 54262"/>
                  <a:gd name="connsiteY61" fmla="*/ 51048 h 67492"/>
                  <a:gd name="connsiteX62" fmla="*/ 12431 w 54262"/>
                  <a:gd name="connsiteY62" fmla="*/ 55036 h 67492"/>
                  <a:gd name="connsiteX63" fmla="*/ 15001 w 54262"/>
                  <a:gd name="connsiteY63" fmla="*/ 57973 h 67492"/>
                  <a:gd name="connsiteX64" fmla="*/ 18794 w 54262"/>
                  <a:gd name="connsiteY64" fmla="*/ 59074 h 67492"/>
                  <a:gd name="connsiteX65" fmla="*/ 24104 w 54262"/>
                  <a:gd name="connsiteY65" fmla="*/ 58095 h 67492"/>
                  <a:gd name="connsiteX66" fmla="*/ 28803 w 54262"/>
                  <a:gd name="connsiteY66" fmla="*/ 55159 h 67492"/>
                  <a:gd name="connsiteX67" fmla="*/ 32057 w 54262"/>
                  <a:gd name="connsiteY67" fmla="*/ 50632 h 67492"/>
                  <a:gd name="connsiteX68" fmla="*/ 33354 w 54262"/>
                  <a:gd name="connsiteY68" fmla="*/ 44245 h 6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4262" h="67492">
                    <a:moveTo>
                      <a:pt x="33354" y="19651"/>
                    </a:moveTo>
                    <a:lnTo>
                      <a:pt x="33354" y="14756"/>
                    </a:lnTo>
                    <a:cubicBezTo>
                      <a:pt x="33354" y="13533"/>
                      <a:pt x="33134" y="12309"/>
                      <a:pt x="32694" y="11086"/>
                    </a:cubicBezTo>
                    <a:cubicBezTo>
                      <a:pt x="32253" y="9862"/>
                      <a:pt x="31617" y="8712"/>
                      <a:pt x="30785" y="7660"/>
                    </a:cubicBezTo>
                    <a:cubicBezTo>
                      <a:pt x="29806" y="6681"/>
                      <a:pt x="28631" y="5849"/>
                      <a:pt x="27236" y="5163"/>
                    </a:cubicBezTo>
                    <a:cubicBezTo>
                      <a:pt x="25842" y="4478"/>
                      <a:pt x="24226" y="4136"/>
                      <a:pt x="22342" y="4136"/>
                    </a:cubicBezTo>
                    <a:cubicBezTo>
                      <a:pt x="20384" y="4136"/>
                      <a:pt x="18671" y="4503"/>
                      <a:pt x="17203" y="5237"/>
                    </a:cubicBezTo>
                    <a:cubicBezTo>
                      <a:pt x="15735" y="5971"/>
                      <a:pt x="14511" y="6950"/>
                      <a:pt x="13532" y="8173"/>
                    </a:cubicBezTo>
                    <a:cubicBezTo>
                      <a:pt x="12553" y="9397"/>
                      <a:pt x="11795" y="10816"/>
                      <a:pt x="11281" y="12456"/>
                    </a:cubicBezTo>
                    <a:cubicBezTo>
                      <a:pt x="10743" y="14096"/>
                      <a:pt x="10449" y="15809"/>
                      <a:pt x="10351" y="17595"/>
                    </a:cubicBezTo>
                    <a:cubicBezTo>
                      <a:pt x="10180" y="20042"/>
                      <a:pt x="9495" y="21780"/>
                      <a:pt x="8271" y="22807"/>
                    </a:cubicBezTo>
                    <a:cubicBezTo>
                      <a:pt x="7047" y="23835"/>
                      <a:pt x="5824" y="24349"/>
                      <a:pt x="4600" y="24349"/>
                    </a:cubicBezTo>
                    <a:cubicBezTo>
                      <a:pt x="3377" y="24349"/>
                      <a:pt x="2251" y="23811"/>
                      <a:pt x="1223" y="22759"/>
                    </a:cubicBezTo>
                    <a:cubicBezTo>
                      <a:pt x="195" y="21706"/>
                      <a:pt x="-172" y="20262"/>
                      <a:pt x="73" y="18476"/>
                    </a:cubicBezTo>
                    <a:cubicBezTo>
                      <a:pt x="318" y="15784"/>
                      <a:pt x="1101" y="13288"/>
                      <a:pt x="2447" y="11012"/>
                    </a:cubicBezTo>
                    <a:cubicBezTo>
                      <a:pt x="3793" y="8736"/>
                      <a:pt x="5653" y="6730"/>
                      <a:pt x="8026" y="5017"/>
                    </a:cubicBezTo>
                    <a:cubicBezTo>
                      <a:pt x="10302" y="3475"/>
                      <a:pt x="13092" y="2251"/>
                      <a:pt x="16347" y="1346"/>
                    </a:cubicBezTo>
                    <a:cubicBezTo>
                      <a:pt x="19601" y="440"/>
                      <a:pt x="23272" y="0"/>
                      <a:pt x="27359" y="0"/>
                    </a:cubicBezTo>
                    <a:cubicBezTo>
                      <a:pt x="30124" y="0"/>
                      <a:pt x="32547" y="318"/>
                      <a:pt x="34578" y="979"/>
                    </a:cubicBezTo>
                    <a:cubicBezTo>
                      <a:pt x="36609" y="1640"/>
                      <a:pt x="38298" y="2496"/>
                      <a:pt x="39594" y="3548"/>
                    </a:cubicBezTo>
                    <a:cubicBezTo>
                      <a:pt x="40818" y="4699"/>
                      <a:pt x="41748" y="5971"/>
                      <a:pt x="42409" y="7390"/>
                    </a:cubicBezTo>
                    <a:cubicBezTo>
                      <a:pt x="43069" y="8810"/>
                      <a:pt x="43388" y="10303"/>
                      <a:pt x="43388" y="11869"/>
                    </a:cubicBezTo>
                    <a:lnTo>
                      <a:pt x="43388" y="50289"/>
                    </a:lnTo>
                    <a:cubicBezTo>
                      <a:pt x="43388" y="52565"/>
                      <a:pt x="43632" y="54474"/>
                      <a:pt x="44122" y="55966"/>
                    </a:cubicBezTo>
                    <a:cubicBezTo>
                      <a:pt x="44611" y="57484"/>
                      <a:pt x="45835" y="58242"/>
                      <a:pt x="47792" y="58242"/>
                    </a:cubicBezTo>
                    <a:cubicBezTo>
                      <a:pt x="48527" y="58242"/>
                      <a:pt x="49261" y="57998"/>
                      <a:pt x="49995" y="57508"/>
                    </a:cubicBezTo>
                    <a:cubicBezTo>
                      <a:pt x="50729" y="57019"/>
                      <a:pt x="51292" y="56480"/>
                      <a:pt x="51708" y="55917"/>
                    </a:cubicBezTo>
                    <a:cubicBezTo>
                      <a:pt x="52197" y="55183"/>
                      <a:pt x="52785" y="54963"/>
                      <a:pt x="53494" y="55257"/>
                    </a:cubicBezTo>
                    <a:cubicBezTo>
                      <a:pt x="54180" y="55550"/>
                      <a:pt x="54424" y="56260"/>
                      <a:pt x="54155" y="57410"/>
                    </a:cubicBezTo>
                    <a:cubicBezTo>
                      <a:pt x="53837" y="58707"/>
                      <a:pt x="53250" y="59955"/>
                      <a:pt x="52442" y="61130"/>
                    </a:cubicBezTo>
                    <a:cubicBezTo>
                      <a:pt x="51634" y="62305"/>
                      <a:pt x="50729" y="63308"/>
                      <a:pt x="49750" y="64140"/>
                    </a:cubicBezTo>
                    <a:cubicBezTo>
                      <a:pt x="48698" y="65045"/>
                      <a:pt x="47572" y="65731"/>
                      <a:pt x="46373" y="66220"/>
                    </a:cubicBezTo>
                    <a:cubicBezTo>
                      <a:pt x="45198" y="66709"/>
                      <a:pt x="44073" y="66954"/>
                      <a:pt x="42996" y="66954"/>
                    </a:cubicBezTo>
                    <a:cubicBezTo>
                      <a:pt x="42017" y="66954"/>
                      <a:pt x="41063" y="66734"/>
                      <a:pt x="40133" y="66293"/>
                    </a:cubicBezTo>
                    <a:cubicBezTo>
                      <a:pt x="39203" y="65853"/>
                      <a:pt x="38371" y="65217"/>
                      <a:pt x="37612" y="64409"/>
                    </a:cubicBezTo>
                    <a:cubicBezTo>
                      <a:pt x="36805" y="63675"/>
                      <a:pt x="36071" y="62794"/>
                      <a:pt x="35459" y="61766"/>
                    </a:cubicBezTo>
                    <a:cubicBezTo>
                      <a:pt x="34847" y="60738"/>
                      <a:pt x="34431" y="59711"/>
                      <a:pt x="34186" y="58658"/>
                    </a:cubicBezTo>
                    <a:cubicBezTo>
                      <a:pt x="33942" y="57924"/>
                      <a:pt x="33623" y="57459"/>
                      <a:pt x="33207" y="57239"/>
                    </a:cubicBezTo>
                    <a:cubicBezTo>
                      <a:pt x="32791" y="57043"/>
                      <a:pt x="32351" y="57214"/>
                      <a:pt x="31861" y="57802"/>
                    </a:cubicBezTo>
                    <a:cubicBezTo>
                      <a:pt x="30638" y="59270"/>
                      <a:pt x="29243" y="60592"/>
                      <a:pt x="27701" y="61791"/>
                    </a:cubicBezTo>
                    <a:cubicBezTo>
                      <a:pt x="26160" y="62965"/>
                      <a:pt x="24520" y="63969"/>
                      <a:pt x="22807" y="64801"/>
                    </a:cubicBezTo>
                    <a:cubicBezTo>
                      <a:pt x="21021" y="65706"/>
                      <a:pt x="19185" y="66367"/>
                      <a:pt x="17301" y="66807"/>
                    </a:cubicBezTo>
                    <a:cubicBezTo>
                      <a:pt x="15417" y="67248"/>
                      <a:pt x="13557" y="67492"/>
                      <a:pt x="11673" y="67492"/>
                    </a:cubicBezTo>
                    <a:cubicBezTo>
                      <a:pt x="9886" y="67492"/>
                      <a:pt x="8247" y="67052"/>
                      <a:pt x="6778" y="66195"/>
                    </a:cubicBezTo>
                    <a:cubicBezTo>
                      <a:pt x="5310" y="65339"/>
                      <a:pt x="4086" y="64189"/>
                      <a:pt x="3107" y="62721"/>
                    </a:cubicBezTo>
                    <a:cubicBezTo>
                      <a:pt x="2055" y="61252"/>
                      <a:pt x="1272" y="59539"/>
                      <a:pt x="783" y="57582"/>
                    </a:cubicBezTo>
                    <a:cubicBezTo>
                      <a:pt x="293" y="55624"/>
                      <a:pt x="171" y="53470"/>
                      <a:pt x="416" y="51097"/>
                    </a:cubicBezTo>
                    <a:cubicBezTo>
                      <a:pt x="660" y="47426"/>
                      <a:pt x="1566" y="44122"/>
                      <a:pt x="3107" y="41186"/>
                    </a:cubicBezTo>
                    <a:cubicBezTo>
                      <a:pt x="4649" y="38249"/>
                      <a:pt x="6729" y="35679"/>
                      <a:pt x="9348" y="33477"/>
                    </a:cubicBezTo>
                    <a:cubicBezTo>
                      <a:pt x="11795" y="31275"/>
                      <a:pt x="14707" y="29415"/>
                      <a:pt x="18109" y="27922"/>
                    </a:cubicBezTo>
                    <a:cubicBezTo>
                      <a:pt x="21486" y="26405"/>
                      <a:pt x="25156" y="25157"/>
                      <a:pt x="29047" y="24202"/>
                    </a:cubicBezTo>
                    <a:cubicBezTo>
                      <a:pt x="30932" y="23713"/>
                      <a:pt x="32106" y="23175"/>
                      <a:pt x="32596" y="22612"/>
                    </a:cubicBezTo>
                    <a:cubicBezTo>
                      <a:pt x="33110" y="21902"/>
                      <a:pt x="33354" y="20948"/>
                      <a:pt x="33354" y="19651"/>
                    </a:cubicBezTo>
                    <a:close/>
                    <a:moveTo>
                      <a:pt x="33354" y="44245"/>
                    </a:moveTo>
                    <a:lnTo>
                      <a:pt x="33354" y="29439"/>
                    </a:lnTo>
                    <a:cubicBezTo>
                      <a:pt x="33354" y="28779"/>
                      <a:pt x="33036" y="28338"/>
                      <a:pt x="32375" y="28093"/>
                    </a:cubicBezTo>
                    <a:cubicBezTo>
                      <a:pt x="31715" y="27849"/>
                      <a:pt x="31029" y="27800"/>
                      <a:pt x="30295" y="27971"/>
                    </a:cubicBezTo>
                    <a:cubicBezTo>
                      <a:pt x="27530" y="28632"/>
                      <a:pt x="24985" y="29513"/>
                      <a:pt x="22709" y="30663"/>
                    </a:cubicBezTo>
                    <a:cubicBezTo>
                      <a:pt x="20433" y="31813"/>
                      <a:pt x="18427" y="33110"/>
                      <a:pt x="16714" y="34578"/>
                    </a:cubicBezTo>
                    <a:cubicBezTo>
                      <a:pt x="15001" y="36120"/>
                      <a:pt x="13630" y="37882"/>
                      <a:pt x="12627" y="39840"/>
                    </a:cubicBezTo>
                    <a:cubicBezTo>
                      <a:pt x="11599" y="41797"/>
                      <a:pt x="10987" y="43926"/>
                      <a:pt x="10718" y="46202"/>
                    </a:cubicBezTo>
                    <a:cubicBezTo>
                      <a:pt x="10473" y="47915"/>
                      <a:pt x="10522" y="49530"/>
                      <a:pt x="10840" y="51048"/>
                    </a:cubicBezTo>
                    <a:cubicBezTo>
                      <a:pt x="11159" y="52565"/>
                      <a:pt x="11697" y="53886"/>
                      <a:pt x="12431" y="55036"/>
                    </a:cubicBezTo>
                    <a:cubicBezTo>
                      <a:pt x="13092" y="56260"/>
                      <a:pt x="13948" y="57239"/>
                      <a:pt x="15001" y="57973"/>
                    </a:cubicBezTo>
                    <a:cubicBezTo>
                      <a:pt x="16053" y="58707"/>
                      <a:pt x="17325" y="59074"/>
                      <a:pt x="18794" y="59074"/>
                    </a:cubicBezTo>
                    <a:cubicBezTo>
                      <a:pt x="20580" y="59074"/>
                      <a:pt x="22367" y="58756"/>
                      <a:pt x="24104" y="58095"/>
                    </a:cubicBezTo>
                    <a:cubicBezTo>
                      <a:pt x="25866" y="57435"/>
                      <a:pt x="27432" y="56456"/>
                      <a:pt x="28803" y="55159"/>
                    </a:cubicBezTo>
                    <a:cubicBezTo>
                      <a:pt x="30100" y="53935"/>
                      <a:pt x="31176" y="52418"/>
                      <a:pt x="32057" y="50632"/>
                    </a:cubicBezTo>
                    <a:cubicBezTo>
                      <a:pt x="32914" y="48821"/>
                      <a:pt x="33354" y="46692"/>
                      <a:pt x="33354" y="44245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4" name="자유형: 도형 123">
                <a:extLst>
                  <a:ext uri="{FF2B5EF4-FFF2-40B4-BE49-F238E27FC236}">
                    <a16:creationId xmlns="" xmlns:a16="http://schemas.microsoft.com/office/drawing/2014/main" id="{A0BED274-E828-4441-92AE-CA68D9FB3516}"/>
                  </a:ext>
                </a:extLst>
              </p:cNvPr>
              <p:cNvSpPr/>
              <p:nvPr/>
            </p:nvSpPr>
            <p:spPr>
              <a:xfrm>
                <a:off x="1206591" y="1365953"/>
                <a:ext cx="65657" cy="66538"/>
              </a:xfrm>
              <a:custGeom>
                <a:avLst/>
                <a:gdLst>
                  <a:gd name="connsiteX0" fmla="*/ 56113 w 65657"/>
                  <a:gd name="connsiteY0" fmla="*/ 22391 h 66538"/>
                  <a:gd name="connsiteX1" fmla="*/ 56113 w 65657"/>
                  <a:gd name="connsiteY1" fmla="*/ 51635 h 66538"/>
                  <a:gd name="connsiteX2" fmla="*/ 56431 w 65657"/>
                  <a:gd name="connsiteY2" fmla="*/ 56847 h 66538"/>
                  <a:gd name="connsiteX3" fmla="*/ 57704 w 65657"/>
                  <a:gd name="connsiteY3" fmla="*/ 59980 h 66538"/>
                  <a:gd name="connsiteX4" fmla="*/ 59906 w 65657"/>
                  <a:gd name="connsiteY4" fmla="*/ 61619 h 66538"/>
                  <a:gd name="connsiteX5" fmla="*/ 63577 w 65657"/>
                  <a:gd name="connsiteY5" fmla="*/ 62035 h 66538"/>
                  <a:gd name="connsiteX6" fmla="*/ 65168 w 65657"/>
                  <a:gd name="connsiteY6" fmla="*/ 62769 h 66538"/>
                  <a:gd name="connsiteX7" fmla="*/ 65657 w 65657"/>
                  <a:gd name="connsiteY7" fmla="*/ 64238 h 66538"/>
                  <a:gd name="connsiteX8" fmla="*/ 65119 w 65657"/>
                  <a:gd name="connsiteY8" fmla="*/ 65877 h 66538"/>
                  <a:gd name="connsiteX9" fmla="*/ 63577 w 65657"/>
                  <a:gd name="connsiteY9" fmla="*/ 66538 h 66538"/>
                  <a:gd name="connsiteX10" fmla="*/ 38861 w 65657"/>
                  <a:gd name="connsiteY10" fmla="*/ 66538 h 66538"/>
                  <a:gd name="connsiteX11" fmla="*/ 37441 w 65657"/>
                  <a:gd name="connsiteY11" fmla="*/ 65877 h 66538"/>
                  <a:gd name="connsiteX12" fmla="*/ 37025 w 65657"/>
                  <a:gd name="connsiteY12" fmla="*/ 64238 h 66538"/>
                  <a:gd name="connsiteX13" fmla="*/ 37441 w 65657"/>
                  <a:gd name="connsiteY13" fmla="*/ 62769 h 66538"/>
                  <a:gd name="connsiteX14" fmla="*/ 38861 w 65657"/>
                  <a:gd name="connsiteY14" fmla="*/ 62035 h 66538"/>
                  <a:gd name="connsiteX15" fmla="*/ 42531 w 65657"/>
                  <a:gd name="connsiteY15" fmla="*/ 61546 h 66538"/>
                  <a:gd name="connsiteX16" fmla="*/ 44979 w 65657"/>
                  <a:gd name="connsiteY16" fmla="*/ 59833 h 66538"/>
                  <a:gd name="connsiteX17" fmla="*/ 46080 w 65657"/>
                  <a:gd name="connsiteY17" fmla="*/ 56725 h 66538"/>
                  <a:gd name="connsiteX18" fmla="*/ 46447 w 65657"/>
                  <a:gd name="connsiteY18" fmla="*/ 51635 h 66538"/>
                  <a:gd name="connsiteX19" fmla="*/ 46447 w 65657"/>
                  <a:gd name="connsiteY19" fmla="*/ 23860 h 66538"/>
                  <a:gd name="connsiteX20" fmla="*/ 45957 w 65657"/>
                  <a:gd name="connsiteY20" fmla="*/ 18109 h 66538"/>
                  <a:gd name="connsiteX21" fmla="*/ 44244 w 65657"/>
                  <a:gd name="connsiteY21" fmla="*/ 13337 h 66538"/>
                  <a:gd name="connsiteX22" fmla="*/ 40525 w 65657"/>
                  <a:gd name="connsiteY22" fmla="*/ 10156 h 66538"/>
                  <a:gd name="connsiteX23" fmla="*/ 34603 w 65657"/>
                  <a:gd name="connsiteY23" fmla="*/ 8932 h 66538"/>
                  <a:gd name="connsiteX24" fmla="*/ 28730 w 65657"/>
                  <a:gd name="connsiteY24" fmla="*/ 9960 h 66538"/>
                  <a:gd name="connsiteX25" fmla="*/ 23835 w 65657"/>
                  <a:gd name="connsiteY25" fmla="*/ 12848 h 66538"/>
                  <a:gd name="connsiteX26" fmla="*/ 20287 w 65657"/>
                  <a:gd name="connsiteY26" fmla="*/ 17301 h 66538"/>
                  <a:gd name="connsiteX27" fmla="*/ 18941 w 65657"/>
                  <a:gd name="connsiteY27" fmla="*/ 22759 h 66538"/>
                  <a:gd name="connsiteX28" fmla="*/ 18941 w 65657"/>
                  <a:gd name="connsiteY28" fmla="*/ 51635 h 66538"/>
                  <a:gd name="connsiteX29" fmla="*/ 19186 w 65657"/>
                  <a:gd name="connsiteY29" fmla="*/ 56603 h 66538"/>
                  <a:gd name="connsiteX30" fmla="*/ 20165 w 65657"/>
                  <a:gd name="connsiteY30" fmla="*/ 59711 h 66538"/>
                  <a:gd name="connsiteX31" fmla="*/ 22318 w 65657"/>
                  <a:gd name="connsiteY31" fmla="*/ 61546 h 66538"/>
                  <a:gd name="connsiteX32" fmla="*/ 26185 w 65657"/>
                  <a:gd name="connsiteY32" fmla="*/ 62035 h 66538"/>
                  <a:gd name="connsiteX33" fmla="*/ 27824 w 65657"/>
                  <a:gd name="connsiteY33" fmla="*/ 62769 h 66538"/>
                  <a:gd name="connsiteX34" fmla="*/ 28509 w 65657"/>
                  <a:gd name="connsiteY34" fmla="*/ 64238 h 66538"/>
                  <a:gd name="connsiteX35" fmla="*/ 27946 w 65657"/>
                  <a:gd name="connsiteY35" fmla="*/ 65877 h 66538"/>
                  <a:gd name="connsiteX36" fmla="*/ 26307 w 65657"/>
                  <a:gd name="connsiteY36" fmla="*/ 66538 h 66538"/>
                  <a:gd name="connsiteX37" fmla="*/ 2202 w 65657"/>
                  <a:gd name="connsiteY37" fmla="*/ 66538 h 66538"/>
                  <a:gd name="connsiteX38" fmla="*/ 538 w 65657"/>
                  <a:gd name="connsiteY38" fmla="*/ 65877 h 66538"/>
                  <a:gd name="connsiteX39" fmla="*/ 0 w 65657"/>
                  <a:gd name="connsiteY39" fmla="*/ 64238 h 66538"/>
                  <a:gd name="connsiteX40" fmla="*/ 538 w 65657"/>
                  <a:gd name="connsiteY40" fmla="*/ 62769 h 66538"/>
                  <a:gd name="connsiteX41" fmla="*/ 2202 w 65657"/>
                  <a:gd name="connsiteY41" fmla="*/ 62035 h 66538"/>
                  <a:gd name="connsiteX42" fmla="*/ 5800 w 65657"/>
                  <a:gd name="connsiteY42" fmla="*/ 61546 h 66538"/>
                  <a:gd name="connsiteX43" fmla="*/ 8051 w 65657"/>
                  <a:gd name="connsiteY43" fmla="*/ 59833 h 66538"/>
                  <a:gd name="connsiteX44" fmla="*/ 9030 w 65657"/>
                  <a:gd name="connsiteY44" fmla="*/ 56725 h 66538"/>
                  <a:gd name="connsiteX45" fmla="*/ 9275 w 65657"/>
                  <a:gd name="connsiteY45" fmla="*/ 51782 h 66538"/>
                  <a:gd name="connsiteX46" fmla="*/ 9275 w 65657"/>
                  <a:gd name="connsiteY46" fmla="*/ 19333 h 66538"/>
                  <a:gd name="connsiteX47" fmla="*/ 9079 w 65657"/>
                  <a:gd name="connsiteY47" fmla="*/ 15539 h 66538"/>
                  <a:gd name="connsiteX48" fmla="*/ 8296 w 65657"/>
                  <a:gd name="connsiteY48" fmla="*/ 13215 h 66538"/>
                  <a:gd name="connsiteX49" fmla="*/ 6265 w 65657"/>
                  <a:gd name="connsiteY49" fmla="*/ 12162 h 66538"/>
                  <a:gd name="connsiteX50" fmla="*/ 2888 w 65657"/>
                  <a:gd name="connsiteY50" fmla="*/ 11844 h 66538"/>
                  <a:gd name="connsiteX51" fmla="*/ 1419 w 65657"/>
                  <a:gd name="connsiteY51" fmla="*/ 11306 h 66538"/>
                  <a:gd name="connsiteX52" fmla="*/ 930 w 65657"/>
                  <a:gd name="connsiteY52" fmla="*/ 10009 h 66538"/>
                  <a:gd name="connsiteX53" fmla="*/ 1346 w 65657"/>
                  <a:gd name="connsiteY53" fmla="*/ 8736 h 66538"/>
                  <a:gd name="connsiteX54" fmla="*/ 3108 w 65657"/>
                  <a:gd name="connsiteY54" fmla="*/ 7709 h 66538"/>
                  <a:gd name="connsiteX55" fmla="*/ 9299 w 65657"/>
                  <a:gd name="connsiteY55" fmla="*/ 5824 h 66538"/>
                  <a:gd name="connsiteX56" fmla="*/ 15735 w 65657"/>
                  <a:gd name="connsiteY56" fmla="*/ 2937 h 66538"/>
                  <a:gd name="connsiteX57" fmla="*/ 18231 w 65657"/>
                  <a:gd name="connsiteY57" fmla="*/ 2692 h 66538"/>
                  <a:gd name="connsiteX58" fmla="*/ 18916 w 65657"/>
                  <a:gd name="connsiteY58" fmla="*/ 4527 h 66538"/>
                  <a:gd name="connsiteX59" fmla="*/ 18794 w 65657"/>
                  <a:gd name="connsiteY59" fmla="*/ 7660 h 66538"/>
                  <a:gd name="connsiteX60" fmla="*/ 18794 w 65657"/>
                  <a:gd name="connsiteY60" fmla="*/ 11135 h 66538"/>
                  <a:gd name="connsiteX61" fmla="*/ 19284 w 65657"/>
                  <a:gd name="connsiteY61" fmla="*/ 12162 h 66538"/>
                  <a:gd name="connsiteX62" fmla="*/ 20507 w 65657"/>
                  <a:gd name="connsiteY62" fmla="*/ 11012 h 66538"/>
                  <a:gd name="connsiteX63" fmla="*/ 24594 w 65657"/>
                  <a:gd name="connsiteY63" fmla="*/ 6363 h 66538"/>
                  <a:gd name="connsiteX64" fmla="*/ 29415 w 65657"/>
                  <a:gd name="connsiteY64" fmla="*/ 2814 h 66538"/>
                  <a:gd name="connsiteX65" fmla="*/ 34431 w 65657"/>
                  <a:gd name="connsiteY65" fmla="*/ 734 h 66538"/>
                  <a:gd name="connsiteX66" fmla="*/ 39448 w 65657"/>
                  <a:gd name="connsiteY66" fmla="*/ 0 h 66538"/>
                  <a:gd name="connsiteX67" fmla="*/ 46545 w 65657"/>
                  <a:gd name="connsiteY67" fmla="*/ 1468 h 66538"/>
                  <a:gd name="connsiteX68" fmla="*/ 51806 w 65657"/>
                  <a:gd name="connsiteY68" fmla="*/ 5751 h 66538"/>
                  <a:gd name="connsiteX69" fmla="*/ 54987 w 65657"/>
                  <a:gd name="connsiteY69" fmla="*/ 12848 h 66538"/>
                  <a:gd name="connsiteX70" fmla="*/ 56113 w 65657"/>
                  <a:gd name="connsiteY70" fmla="*/ 22391 h 6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65657" h="66538">
                    <a:moveTo>
                      <a:pt x="56113" y="22391"/>
                    </a:moveTo>
                    <a:lnTo>
                      <a:pt x="56113" y="51635"/>
                    </a:lnTo>
                    <a:cubicBezTo>
                      <a:pt x="56113" y="53764"/>
                      <a:pt x="56211" y="55501"/>
                      <a:pt x="56431" y="56847"/>
                    </a:cubicBezTo>
                    <a:cubicBezTo>
                      <a:pt x="56627" y="58193"/>
                      <a:pt x="57068" y="59246"/>
                      <a:pt x="57704" y="59980"/>
                    </a:cubicBezTo>
                    <a:cubicBezTo>
                      <a:pt x="58193" y="60787"/>
                      <a:pt x="58927" y="61350"/>
                      <a:pt x="59906" y="61619"/>
                    </a:cubicBezTo>
                    <a:cubicBezTo>
                      <a:pt x="60885" y="61913"/>
                      <a:pt x="62109" y="62035"/>
                      <a:pt x="63577" y="62035"/>
                    </a:cubicBezTo>
                    <a:cubicBezTo>
                      <a:pt x="64311" y="62035"/>
                      <a:pt x="64849" y="62280"/>
                      <a:pt x="65168" y="62769"/>
                    </a:cubicBezTo>
                    <a:cubicBezTo>
                      <a:pt x="65486" y="63259"/>
                      <a:pt x="65657" y="63748"/>
                      <a:pt x="65657" y="64238"/>
                    </a:cubicBezTo>
                    <a:cubicBezTo>
                      <a:pt x="65657" y="64899"/>
                      <a:pt x="65486" y="65437"/>
                      <a:pt x="65119" y="65877"/>
                    </a:cubicBezTo>
                    <a:cubicBezTo>
                      <a:pt x="64752" y="66318"/>
                      <a:pt x="64238" y="66538"/>
                      <a:pt x="63577" y="66538"/>
                    </a:cubicBezTo>
                    <a:lnTo>
                      <a:pt x="38861" y="66538"/>
                    </a:lnTo>
                    <a:cubicBezTo>
                      <a:pt x="38200" y="66538"/>
                      <a:pt x="37735" y="66318"/>
                      <a:pt x="37441" y="65877"/>
                    </a:cubicBezTo>
                    <a:cubicBezTo>
                      <a:pt x="37148" y="65437"/>
                      <a:pt x="37025" y="64874"/>
                      <a:pt x="37025" y="64238"/>
                    </a:cubicBezTo>
                    <a:cubicBezTo>
                      <a:pt x="37025" y="63748"/>
                      <a:pt x="37172" y="63259"/>
                      <a:pt x="37441" y="62769"/>
                    </a:cubicBezTo>
                    <a:cubicBezTo>
                      <a:pt x="37735" y="62280"/>
                      <a:pt x="38200" y="62035"/>
                      <a:pt x="38861" y="62035"/>
                    </a:cubicBezTo>
                    <a:cubicBezTo>
                      <a:pt x="40329" y="62035"/>
                      <a:pt x="41553" y="61864"/>
                      <a:pt x="42531" y="61546"/>
                    </a:cubicBezTo>
                    <a:cubicBezTo>
                      <a:pt x="43510" y="61228"/>
                      <a:pt x="44318" y="60640"/>
                      <a:pt x="44979" y="59833"/>
                    </a:cubicBezTo>
                    <a:cubicBezTo>
                      <a:pt x="45468" y="59099"/>
                      <a:pt x="45835" y="58046"/>
                      <a:pt x="46080" y="56725"/>
                    </a:cubicBezTo>
                    <a:cubicBezTo>
                      <a:pt x="46325" y="55379"/>
                      <a:pt x="46447" y="53691"/>
                      <a:pt x="46447" y="51635"/>
                    </a:cubicBezTo>
                    <a:lnTo>
                      <a:pt x="46447" y="23860"/>
                    </a:lnTo>
                    <a:cubicBezTo>
                      <a:pt x="46447" y="21829"/>
                      <a:pt x="46276" y="19895"/>
                      <a:pt x="45957" y="18109"/>
                    </a:cubicBezTo>
                    <a:cubicBezTo>
                      <a:pt x="45639" y="16323"/>
                      <a:pt x="45052" y="14732"/>
                      <a:pt x="44244" y="13337"/>
                    </a:cubicBezTo>
                    <a:cubicBezTo>
                      <a:pt x="43266" y="12040"/>
                      <a:pt x="42018" y="10963"/>
                      <a:pt x="40525" y="10156"/>
                    </a:cubicBezTo>
                    <a:cubicBezTo>
                      <a:pt x="39008" y="9348"/>
                      <a:pt x="37050" y="8932"/>
                      <a:pt x="34603" y="8932"/>
                    </a:cubicBezTo>
                    <a:cubicBezTo>
                      <a:pt x="32572" y="8932"/>
                      <a:pt x="30614" y="9275"/>
                      <a:pt x="28730" y="9960"/>
                    </a:cubicBezTo>
                    <a:cubicBezTo>
                      <a:pt x="26845" y="10645"/>
                      <a:pt x="25230" y="11624"/>
                      <a:pt x="23835" y="12848"/>
                    </a:cubicBezTo>
                    <a:cubicBezTo>
                      <a:pt x="22367" y="14145"/>
                      <a:pt x="21192" y="15637"/>
                      <a:pt x="20287" y="17301"/>
                    </a:cubicBezTo>
                    <a:cubicBezTo>
                      <a:pt x="19381" y="18965"/>
                      <a:pt x="18941" y="20801"/>
                      <a:pt x="18941" y="22759"/>
                    </a:cubicBezTo>
                    <a:lnTo>
                      <a:pt x="18941" y="51635"/>
                    </a:lnTo>
                    <a:cubicBezTo>
                      <a:pt x="18941" y="53593"/>
                      <a:pt x="19014" y="55257"/>
                      <a:pt x="19186" y="56603"/>
                    </a:cubicBezTo>
                    <a:cubicBezTo>
                      <a:pt x="19357" y="57949"/>
                      <a:pt x="19675" y="58976"/>
                      <a:pt x="20165" y="59711"/>
                    </a:cubicBezTo>
                    <a:cubicBezTo>
                      <a:pt x="20654" y="60616"/>
                      <a:pt x="21364" y="61228"/>
                      <a:pt x="22318" y="61546"/>
                    </a:cubicBezTo>
                    <a:cubicBezTo>
                      <a:pt x="23248" y="61864"/>
                      <a:pt x="24545" y="62035"/>
                      <a:pt x="26185" y="62035"/>
                    </a:cubicBezTo>
                    <a:cubicBezTo>
                      <a:pt x="26919" y="62035"/>
                      <a:pt x="27457" y="62280"/>
                      <a:pt x="27824" y="62769"/>
                    </a:cubicBezTo>
                    <a:cubicBezTo>
                      <a:pt x="28191" y="63259"/>
                      <a:pt x="28411" y="63748"/>
                      <a:pt x="28509" y="64238"/>
                    </a:cubicBezTo>
                    <a:cubicBezTo>
                      <a:pt x="28509" y="64899"/>
                      <a:pt x="28314" y="65437"/>
                      <a:pt x="27946" y="65877"/>
                    </a:cubicBezTo>
                    <a:cubicBezTo>
                      <a:pt x="27579" y="66318"/>
                      <a:pt x="27017" y="66538"/>
                      <a:pt x="26307" y="66538"/>
                    </a:cubicBezTo>
                    <a:lnTo>
                      <a:pt x="2202" y="66538"/>
                    </a:lnTo>
                    <a:cubicBezTo>
                      <a:pt x="1468" y="66538"/>
                      <a:pt x="905" y="66318"/>
                      <a:pt x="538" y="65877"/>
                    </a:cubicBezTo>
                    <a:cubicBezTo>
                      <a:pt x="171" y="65437"/>
                      <a:pt x="0" y="64874"/>
                      <a:pt x="0" y="64238"/>
                    </a:cubicBezTo>
                    <a:cubicBezTo>
                      <a:pt x="0" y="63748"/>
                      <a:pt x="196" y="63259"/>
                      <a:pt x="538" y="62769"/>
                    </a:cubicBezTo>
                    <a:cubicBezTo>
                      <a:pt x="905" y="62280"/>
                      <a:pt x="1468" y="62035"/>
                      <a:pt x="2202" y="62035"/>
                    </a:cubicBezTo>
                    <a:cubicBezTo>
                      <a:pt x="3671" y="62035"/>
                      <a:pt x="4870" y="61864"/>
                      <a:pt x="5800" y="61546"/>
                    </a:cubicBezTo>
                    <a:cubicBezTo>
                      <a:pt x="6730" y="61228"/>
                      <a:pt x="7488" y="60640"/>
                      <a:pt x="8051" y="59833"/>
                    </a:cubicBezTo>
                    <a:cubicBezTo>
                      <a:pt x="8541" y="59099"/>
                      <a:pt x="8859" y="58046"/>
                      <a:pt x="9030" y="56725"/>
                    </a:cubicBezTo>
                    <a:cubicBezTo>
                      <a:pt x="9201" y="55379"/>
                      <a:pt x="9275" y="53715"/>
                      <a:pt x="9275" y="51782"/>
                    </a:cubicBezTo>
                    <a:lnTo>
                      <a:pt x="9275" y="19333"/>
                    </a:lnTo>
                    <a:cubicBezTo>
                      <a:pt x="9275" y="17791"/>
                      <a:pt x="9226" y="16518"/>
                      <a:pt x="9079" y="15539"/>
                    </a:cubicBezTo>
                    <a:cubicBezTo>
                      <a:pt x="8957" y="14561"/>
                      <a:pt x="8687" y="13777"/>
                      <a:pt x="8296" y="13215"/>
                    </a:cubicBezTo>
                    <a:cubicBezTo>
                      <a:pt x="7806" y="12725"/>
                      <a:pt x="7121" y="12383"/>
                      <a:pt x="6265" y="12162"/>
                    </a:cubicBezTo>
                    <a:cubicBezTo>
                      <a:pt x="5408" y="11967"/>
                      <a:pt x="4283" y="11844"/>
                      <a:pt x="2888" y="11844"/>
                    </a:cubicBezTo>
                    <a:cubicBezTo>
                      <a:pt x="2227" y="11844"/>
                      <a:pt x="1737" y="11673"/>
                      <a:pt x="1419" y="11306"/>
                    </a:cubicBezTo>
                    <a:cubicBezTo>
                      <a:pt x="1101" y="10939"/>
                      <a:pt x="930" y="10498"/>
                      <a:pt x="930" y="10009"/>
                    </a:cubicBezTo>
                    <a:cubicBezTo>
                      <a:pt x="857" y="9593"/>
                      <a:pt x="979" y="9177"/>
                      <a:pt x="1346" y="8736"/>
                    </a:cubicBezTo>
                    <a:cubicBezTo>
                      <a:pt x="1713" y="8296"/>
                      <a:pt x="2300" y="7953"/>
                      <a:pt x="3108" y="7709"/>
                    </a:cubicBezTo>
                    <a:cubicBezTo>
                      <a:pt x="5066" y="7219"/>
                      <a:pt x="7121" y="6583"/>
                      <a:pt x="9299" y="5824"/>
                    </a:cubicBezTo>
                    <a:cubicBezTo>
                      <a:pt x="11453" y="5041"/>
                      <a:pt x="13606" y="4087"/>
                      <a:pt x="15735" y="2937"/>
                    </a:cubicBezTo>
                    <a:cubicBezTo>
                      <a:pt x="16959" y="2276"/>
                      <a:pt x="17791" y="2202"/>
                      <a:pt x="18231" y="2692"/>
                    </a:cubicBezTo>
                    <a:cubicBezTo>
                      <a:pt x="18672" y="3181"/>
                      <a:pt x="18916" y="3793"/>
                      <a:pt x="18916" y="4527"/>
                    </a:cubicBezTo>
                    <a:cubicBezTo>
                      <a:pt x="18843" y="5261"/>
                      <a:pt x="18794" y="6314"/>
                      <a:pt x="18794" y="7660"/>
                    </a:cubicBezTo>
                    <a:cubicBezTo>
                      <a:pt x="18794" y="9006"/>
                      <a:pt x="18794" y="10156"/>
                      <a:pt x="18794" y="11135"/>
                    </a:cubicBezTo>
                    <a:cubicBezTo>
                      <a:pt x="18794" y="11869"/>
                      <a:pt x="18965" y="12211"/>
                      <a:pt x="19284" y="12162"/>
                    </a:cubicBezTo>
                    <a:cubicBezTo>
                      <a:pt x="19602" y="12113"/>
                      <a:pt x="20018" y="11746"/>
                      <a:pt x="20507" y="11012"/>
                    </a:cubicBezTo>
                    <a:cubicBezTo>
                      <a:pt x="21731" y="9299"/>
                      <a:pt x="23101" y="7757"/>
                      <a:pt x="24594" y="6363"/>
                    </a:cubicBezTo>
                    <a:cubicBezTo>
                      <a:pt x="26111" y="4968"/>
                      <a:pt x="27702" y="3793"/>
                      <a:pt x="29415" y="2814"/>
                    </a:cubicBezTo>
                    <a:cubicBezTo>
                      <a:pt x="31054" y="1909"/>
                      <a:pt x="32718" y="1224"/>
                      <a:pt x="34431" y="734"/>
                    </a:cubicBezTo>
                    <a:cubicBezTo>
                      <a:pt x="36144" y="245"/>
                      <a:pt x="37808" y="0"/>
                      <a:pt x="39448" y="0"/>
                    </a:cubicBezTo>
                    <a:cubicBezTo>
                      <a:pt x="42140" y="0"/>
                      <a:pt x="44514" y="489"/>
                      <a:pt x="46545" y="1468"/>
                    </a:cubicBezTo>
                    <a:cubicBezTo>
                      <a:pt x="48576" y="2447"/>
                      <a:pt x="50338" y="3867"/>
                      <a:pt x="51806" y="5751"/>
                    </a:cubicBezTo>
                    <a:cubicBezTo>
                      <a:pt x="53201" y="7709"/>
                      <a:pt x="54253" y="10082"/>
                      <a:pt x="54987" y="12848"/>
                    </a:cubicBezTo>
                    <a:cubicBezTo>
                      <a:pt x="55746" y="15613"/>
                      <a:pt x="56113" y="18794"/>
                      <a:pt x="56113" y="22391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5" name="자유형: 도형 124">
                <a:extLst>
                  <a:ext uri="{FF2B5EF4-FFF2-40B4-BE49-F238E27FC236}">
                    <a16:creationId xmlns="" xmlns:a16="http://schemas.microsoft.com/office/drawing/2014/main" id="{797C5CD4-CD5F-4ADE-9B0B-F995D446B3FE}"/>
                  </a:ext>
                </a:extLst>
              </p:cNvPr>
              <p:cNvSpPr/>
              <p:nvPr/>
            </p:nvSpPr>
            <p:spPr>
              <a:xfrm>
                <a:off x="1268945" y="1367984"/>
                <a:ext cx="62304" cy="88856"/>
              </a:xfrm>
              <a:custGeom>
                <a:avLst/>
                <a:gdLst>
                  <a:gd name="connsiteX0" fmla="*/ 22391 w 62304"/>
                  <a:gd name="connsiteY0" fmla="*/ 12896 h 88856"/>
                  <a:gd name="connsiteX1" fmla="*/ 34627 w 62304"/>
                  <a:gd name="connsiteY1" fmla="*/ 45933 h 88856"/>
                  <a:gd name="connsiteX2" fmla="*/ 46496 w 62304"/>
                  <a:gd name="connsiteY2" fmla="*/ 13875 h 88856"/>
                  <a:gd name="connsiteX3" fmla="*/ 47915 w 62304"/>
                  <a:gd name="connsiteY3" fmla="*/ 8908 h 88856"/>
                  <a:gd name="connsiteX4" fmla="*/ 47597 w 62304"/>
                  <a:gd name="connsiteY4" fmla="*/ 5922 h 88856"/>
                  <a:gd name="connsiteX5" fmla="*/ 45272 w 62304"/>
                  <a:gd name="connsiteY5" fmla="*/ 4625 h 88856"/>
                  <a:gd name="connsiteX6" fmla="*/ 41112 w 62304"/>
                  <a:gd name="connsiteY6" fmla="*/ 4307 h 88856"/>
                  <a:gd name="connsiteX7" fmla="*/ 39473 w 62304"/>
                  <a:gd name="connsiteY7" fmla="*/ 3646 h 88856"/>
                  <a:gd name="connsiteX8" fmla="*/ 39056 w 62304"/>
                  <a:gd name="connsiteY8" fmla="*/ 2105 h 88856"/>
                  <a:gd name="connsiteX9" fmla="*/ 39546 w 62304"/>
                  <a:gd name="connsiteY9" fmla="*/ 710 h 88856"/>
                  <a:gd name="connsiteX10" fmla="*/ 41137 w 62304"/>
                  <a:gd name="connsiteY10" fmla="*/ 24 h 88856"/>
                  <a:gd name="connsiteX11" fmla="*/ 59613 w 62304"/>
                  <a:gd name="connsiteY11" fmla="*/ 24 h 88856"/>
                  <a:gd name="connsiteX12" fmla="*/ 61619 w 62304"/>
                  <a:gd name="connsiteY12" fmla="*/ 759 h 88856"/>
                  <a:gd name="connsiteX13" fmla="*/ 62304 w 62304"/>
                  <a:gd name="connsiteY13" fmla="*/ 2227 h 88856"/>
                  <a:gd name="connsiteX14" fmla="*/ 61497 w 62304"/>
                  <a:gd name="connsiteY14" fmla="*/ 3867 h 88856"/>
                  <a:gd name="connsiteX15" fmla="*/ 59613 w 62304"/>
                  <a:gd name="connsiteY15" fmla="*/ 4527 h 88856"/>
                  <a:gd name="connsiteX16" fmla="*/ 56603 w 62304"/>
                  <a:gd name="connsiteY16" fmla="*/ 5139 h 88856"/>
                  <a:gd name="connsiteX17" fmla="*/ 54571 w 62304"/>
                  <a:gd name="connsiteY17" fmla="*/ 6852 h 88856"/>
                  <a:gd name="connsiteX18" fmla="*/ 53544 w 62304"/>
                  <a:gd name="connsiteY18" fmla="*/ 8247 h 88856"/>
                  <a:gd name="connsiteX19" fmla="*/ 52614 w 62304"/>
                  <a:gd name="connsiteY19" fmla="*/ 10033 h 88856"/>
                  <a:gd name="connsiteX20" fmla="*/ 51757 w 62304"/>
                  <a:gd name="connsiteY20" fmla="*/ 12187 h 88856"/>
                  <a:gd name="connsiteX21" fmla="*/ 50778 w 62304"/>
                  <a:gd name="connsiteY21" fmla="*/ 14683 h 88856"/>
                  <a:gd name="connsiteX22" fmla="*/ 47108 w 62304"/>
                  <a:gd name="connsiteY22" fmla="*/ 23811 h 88856"/>
                  <a:gd name="connsiteX23" fmla="*/ 43682 w 62304"/>
                  <a:gd name="connsiteY23" fmla="*/ 32816 h 88856"/>
                  <a:gd name="connsiteX24" fmla="*/ 40256 w 62304"/>
                  <a:gd name="connsiteY24" fmla="*/ 41920 h 88856"/>
                  <a:gd name="connsiteX25" fmla="*/ 36707 w 62304"/>
                  <a:gd name="connsiteY25" fmla="*/ 51292 h 88856"/>
                  <a:gd name="connsiteX26" fmla="*/ 33844 w 62304"/>
                  <a:gd name="connsiteY26" fmla="*/ 58952 h 88856"/>
                  <a:gd name="connsiteX27" fmla="*/ 31079 w 62304"/>
                  <a:gd name="connsiteY27" fmla="*/ 66489 h 88856"/>
                  <a:gd name="connsiteX28" fmla="*/ 28509 w 62304"/>
                  <a:gd name="connsiteY28" fmla="*/ 73880 h 88856"/>
                  <a:gd name="connsiteX29" fmla="*/ 26184 w 62304"/>
                  <a:gd name="connsiteY29" fmla="*/ 80781 h 88856"/>
                  <a:gd name="connsiteX30" fmla="*/ 22024 w 62304"/>
                  <a:gd name="connsiteY30" fmla="*/ 87143 h 88856"/>
                  <a:gd name="connsiteX31" fmla="*/ 17864 w 62304"/>
                  <a:gd name="connsiteY31" fmla="*/ 88856 h 88856"/>
                  <a:gd name="connsiteX32" fmla="*/ 12970 w 62304"/>
                  <a:gd name="connsiteY32" fmla="*/ 87510 h 88856"/>
                  <a:gd name="connsiteX33" fmla="*/ 11012 w 62304"/>
                  <a:gd name="connsiteY33" fmla="*/ 83717 h 88856"/>
                  <a:gd name="connsiteX34" fmla="*/ 12554 w 62304"/>
                  <a:gd name="connsiteY34" fmla="*/ 79557 h 88856"/>
                  <a:gd name="connsiteX35" fmla="*/ 15686 w 62304"/>
                  <a:gd name="connsiteY35" fmla="*/ 77966 h 88856"/>
                  <a:gd name="connsiteX36" fmla="*/ 19235 w 62304"/>
                  <a:gd name="connsiteY36" fmla="*/ 77966 h 88856"/>
                  <a:gd name="connsiteX37" fmla="*/ 22538 w 62304"/>
                  <a:gd name="connsiteY37" fmla="*/ 77232 h 88856"/>
                  <a:gd name="connsiteX38" fmla="*/ 24863 w 62304"/>
                  <a:gd name="connsiteY38" fmla="*/ 72827 h 88856"/>
                  <a:gd name="connsiteX39" fmla="*/ 27800 w 62304"/>
                  <a:gd name="connsiteY39" fmla="*/ 64140 h 88856"/>
                  <a:gd name="connsiteX40" fmla="*/ 27971 w 62304"/>
                  <a:gd name="connsiteY40" fmla="*/ 61448 h 88856"/>
                  <a:gd name="connsiteX41" fmla="*/ 27310 w 62304"/>
                  <a:gd name="connsiteY41" fmla="*/ 58511 h 88856"/>
                  <a:gd name="connsiteX42" fmla="*/ 11037 w 62304"/>
                  <a:gd name="connsiteY42" fmla="*/ 12872 h 88856"/>
                  <a:gd name="connsiteX43" fmla="*/ 9152 w 62304"/>
                  <a:gd name="connsiteY43" fmla="*/ 8345 h 88856"/>
                  <a:gd name="connsiteX44" fmla="*/ 7366 w 62304"/>
                  <a:gd name="connsiteY44" fmla="*/ 5653 h 88856"/>
                  <a:gd name="connsiteX45" fmla="*/ 5041 w 62304"/>
                  <a:gd name="connsiteY45" fmla="*/ 4601 h 88856"/>
                  <a:gd name="connsiteX46" fmla="*/ 2105 w 62304"/>
                  <a:gd name="connsiteY46" fmla="*/ 4283 h 88856"/>
                  <a:gd name="connsiteX47" fmla="*/ 563 w 62304"/>
                  <a:gd name="connsiteY47" fmla="*/ 3622 h 88856"/>
                  <a:gd name="connsiteX48" fmla="*/ 0 w 62304"/>
                  <a:gd name="connsiteY48" fmla="*/ 2080 h 88856"/>
                  <a:gd name="connsiteX49" fmla="*/ 563 w 62304"/>
                  <a:gd name="connsiteY49" fmla="*/ 685 h 88856"/>
                  <a:gd name="connsiteX50" fmla="*/ 2105 w 62304"/>
                  <a:gd name="connsiteY50" fmla="*/ 0 h 88856"/>
                  <a:gd name="connsiteX51" fmla="*/ 27800 w 62304"/>
                  <a:gd name="connsiteY51" fmla="*/ 0 h 88856"/>
                  <a:gd name="connsiteX52" fmla="*/ 29439 w 62304"/>
                  <a:gd name="connsiteY52" fmla="*/ 734 h 88856"/>
                  <a:gd name="connsiteX53" fmla="*/ 29978 w 62304"/>
                  <a:gd name="connsiteY53" fmla="*/ 2202 h 88856"/>
                  <a:gd name="connsiteX54" fmla="*/ 29439 w 62304"/>
                  <a:gd name="connsiteY54" fmla="*/ 3744 h 88856"/>
                  <a:gd name="connsiteX55" fmla="*/ 27800 w 62304"/>
                  <a:gd name="connsiteY55" fmla="*/ 4405 h 88856"/>
                  <a:gd name="connsiteX56" fmla="*/ 23566 w 62304"/>
                  <a:gd name="connsiteY56" fmla="*/ 4894 h 88856"/>
                  <a:gd name="connsiteX57" fmla="*/ 21535 w 62304"/>
                  <a:gd name="connsiteY57" fmla="*/ 6363 h 88856"/>
                  <a:gd name="connsiteX58" fmla="*/ 21217 w 62304"/>
                  <a:gd name="connsiteY58" fmla="*/ 9054 h 88856"/>
                  <a:gd name="connsiteX59" fmla="*/ 22391 w 62304"/>
                  <a:gd name="connsiteY59" fmla="*/ 12896 h 8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2304" h="88856">
                    <a:moveTo>
                      <a:pt x="22391" y="12896"/>
                    </a:moveTo>
                    <a:lnTo>
                      <a:pt x="34627" y="45933"/>
                    </a:lnTo>
                    <a:lnTo>
                      <a:pt x="46496" y="13875"/>
                    </a:lnTo>
                    <a:cubicBezTo>
                      <a:pt x="47230" y="11844"/>
                      <a:pt x="47695" y="10180"/>
                      <a:pt x="47915" y="8908"/>
                    </a:cubicBezTo>
                    <a:cubicBezTo>
                      <a:pt x="48111" y="7635"/>
                      <a:pt x="48013" y="6656"/>
                      <a:pt x="47597" y="5922"/>
                    </a:cubicBezTo>
                    <a:cubicBezTo>
                      <a:pt x="47108" y="5261"/>
                      <a:pt x="46325" y="4845"/>
                      <a:pt x="45272" y="4625"/>
                    </a:cubicBezTo>
                    <a:cubicBezTo>
                      <a:pt x="44220" y="4429"/>
                      <a:pt x="42825" y="4307"/>
                      <a:pt x="41112" y="4307"/>
                    </a:cubicBezTo>
                    <a:cubicBezTo>
                      <a:pt x="40378" y="4307"/>
                      <a:pt x="39840" y="4087"/>
                      <a:pt x="39473" y="3646"/>
                    </a:cubicBezTo>
                    <a:cubicBezTo>
                      <a:pt x="39105" y="3206"/>
                      <a:pt x="38959" y="2692"/>
                      <a:pt x="39056" y="2105"/>
                    </a:cubicBezTo>
                    <a:cubicBezTo>
                      <a:pt x="39056" y="1615"/>
                      <a:pt x="39228" y="1150"/>
                      <a:pt x="39546" y="710"/>
                    </a:cubicBezTo>
                    <a:cubicBezTo>
                      <a:pt x="39864" y="269"/>
                      <a:pt x="40402" y="24"/>
                      <a:pt x="41137" y="24"/>
                    </a:cubicBezTo>
                    <a:lnTo>
                      <a:pt x="59613" y="24"/>
                    </a:lnTo>
                    <a:cubicBezTo>
                      <a:pt x="60518" y="24"/>
                      <a:pt x="61179" y="269"/>
                      <a:pt x="61619" y="759"/>
                    </a:cubicBezTo>
                    <a:cubicBezTo>
                      <a:pt x="62060" y="1248"/>
                      <a:pt x="62304" y="1737"/>
                      <a:pt x="62304" y="2227"/>
                    </a:cubicBezTo>
                    <a:cubicBezTo>
                      <a:pt x="62231" y="2888"/>
                      <a:pt x="61962" y="3426"/>
                      <a:pt x="61497" y="3867"/>
                    </a:cubicBezTo>
                    <a:cubicBezTo>
                      <a:pt x="61056" y="4307"/>
                      <a:pt x="60420" y="4527"/>
                      <a:pt x="59613" y="4527"/>
                    </a:cubicBezTo>
                    <a:cubicBezTo>
                      <a:pt x="58389" y="4527"/>
                      <a:pt x="57386" y="4723"/>
                      <a:pt x="56603" y="5139"/>
                    </a:cubicBezTo>
                    <a:cubicBezTo>
                      <a:pt x="55819" y="5555"/>
                      <a:pt x="55159" y="6118"/>
                      <a:pt x="54571" y="6852"/>
                    </a:cubicBezTo>
                    <a:cubicBezTo>
                      <a:pt x="54155" y="7268"/>
                      <a:pt x="53813" y="7733"/>
                      <a:pt x="53544" y="8247"/>
                    </a:cubicBezTo>
                    <a:cubicBezTo>
                      <a:pt x="53250" y="8785"/>
                      <a:pt x="52956" y="9373"/>
                      <a:pt x="52614" y="10033"/>
                    </a:cubicBezTo>
                    <a:cubicBezTo>
                      <a:pt x="52369" y="10694"/>
                      <a:pt x="52075" y="11404"/>
                      <a:pt x="51757" y="12187"/>
                    </a:cubicBezTo>
                    <a:cubicBezTo>
                      <a:pt x="51439" y="12970"/>
                      <a:pt x="51096" y="13802"/>
                      <a:pt x="50778" y="14683"/>
                    </a:cubicBezTo>
                    <a:cubicBezTo>
                      <a:pt x="49481" y="17791"/>
                      <a:pt x="48258" y="20825"/>
                      <a:pt x="47108" y="23811"/>
                    </a:cubicBezTo>
                    <a:cubicBezTo>
                      <a:pt x="45957" y="26796"/>
                      <a:pt x="44832" y="29782"/>
                      <a:pt x="43682" y="32816"/>
                    </a:cubicBezTo>
                    <a:cubicBezTo>
                      <a:pt x="42531" y="35826"/>
                      <a:pt x="41406" y="38861"/>
                      <a:pt x="40256" y="41920"/>
                    </a:cubicBezTo>
                    <a:cubicBezTo>
                      <a:pt x="39105" y="44979"/>
                      <a:pt x="37931" y="48111"/>
                      <a:pt x="36707" y="51292"/>
                    </a:cubicBezTo>
                    <a:cubicBezTo>
                      <a:pt x="35728" y="53813"/>
                      <a:pt x="34774" y="56382"/>
                      <a:pt x="33844" y="58952"/>
                    </a:cubicBezTo>
                    <a:cubicBezTo>
                      <a:pt x="32914" y="61521"/>
                      <a:pt x="31984" y="64042"/>
                      <a:pt x="31079" y="66489"/>
                    </a:cubicBezTo>
                    <a:cubicBezTo>
                      <a:pt x="30173" y="69010"/>
                      <a:pt x="29317" y="71481"/>
                      <a:pt x="28509" y="73880"/>
                    </a:cubicBezTo>
                    <a:cubicBezTo>
                      <a:pt x="27702" y="76278"/>
                      <a:pt x="26919" y="78578"/>
                      <a:pt x="26184" y="80781"/>
                    </a:cubicBezTo>
                    <a:cubicBezTo>
                      <a:pt x="25034" y="83888"/>
                      <a:pt x="23664" y="85993"/>
                      <a:pt x="22024" y="87143"/>
                    </a:cubicBezTo>
                    <a:cubicBezTo>
                      <a:pt x="20385" y="88293"/>
                      <a:pt x="19014" y="88856"/>
                      <a:pt x="17864" y="88856"/>
                    </a:cubicBezTo>
                    <a:cubicBezTo>
                      <a:pt x="15906" y="88856"/>
                      <a:pt x="14267" y="88416"/>
                      <a:pt x="12970" y="87510"/>
                    </a:cubicBezTo>
                    <a:cubicBezTo>
                      <a:pt x="11673" y="86605"/>
                      <a:pt x="11012" y="85357"/>
                      <a:pt x="11012" y="83717"/>
                    </a:cubicBezTo>
                    <a:cubicBezTo>
                      <a:pt x="11012" y="82004"/>
                      <a:pt x="11526" y="80609"/>
                      <a:pt x="12554" y="79557"/>
                    </a:cubicBezTo>
                    <a:cubicBezTo>
                      <a:pt x="13582" y="78505"/>
                      <a:pt x="14609" y="77966"/>
                      <a:pt x="15686" y="77966"/>
                    </a:cubicBezTo>
                    <a:lnTo>
                      <a:pt x="19235" y="77966"/>
                    </a:lnTo>
                    <a:cubicBezTo>
                      <a:pt x="20703" y="77966"/>
                      <a:pt x="21804" y="77722"/>
                      <a:pt x="22538" y="77232"/>
                    </a:cubicBezTo>
                    <a:cubicBezTo>
                      <a:pt x="23272" y="76743"/>
                      <a:pt x="24055" y="75274"/>
                      <a:pt x="24863" y="72827"/>
                    </a:cubicBezTo>
                    <a:lnTo>
                      <a:pt x="27800" y="64140"/>
                    </a:lnTo>
                    <a:cubicBezTo>
                      <a:pt x="28044" y="63332"/>
                      <a:pt x="28118" y="62427"/>
                      <a:pt x="27971" y="61448"/>
                    </a:cubicBezTo>
                    <a:cubicBezTo>
                      <a:pt x="27849" y="60469"/>
                      <a:pt x="27628" y="59490"/>
                      <a:pt x="27310" y="58511"/>
                    </a:cubicBezTo>
                    <a:lnTo>
                      <a:pt x="11037" y="12872"/>
                    </a:lnTo>
                    <a:cubicBezTo>
                      <a:pt x="10302" y="10988"/>
                      <a:pt x="9666" y="9495"/>
                      <a:pt x="9152" y="8345"/>
                    </a:cubicBezTo>
                    <a:cubicBezTo>
                      <a:pt x="8614" y="7195"/>
                      <a:pt x="8027" y="6314"/>
                      <a:pt x="7366" y="5653"/>
                    </a:cubicBezTo>
                    <a:cubicBezTo>
                      <a:pt x="6632" y="5163"/>
                      <a:pt x="5849" y="4821"/>
                      <a:pt x="5041" y="4601"/>
                    </a:cubicBezTo>
                    <a:cubicBezTo>
                      <a:pt x="4234" y="4405"/>
                      <a:pt x="3255" y="4283"/>
                      <a:pt x="2105" y="4283"/>
                    </a:cubicBezTo>
                    <a:cubicBezTo>
                      <a:pt x="1444" y="4283"/>
                      <a:pt x="930" y="4062"/>
                      <a:pt x="563" y="3622"/>
                    </a:cubicBezTo>
                    <a:cubicBezTo>
                      <a:pt x="196" y="3181"/>
                      <a:pt x="0" y="2667"/>
                      <a:pt x="0" y="2080"/>
                    </a:cubicBezTo>
                    <a:cubicBezTo>
                      <a:pt x="0" y="1591"/>
                      <a:pt x="196" y="1126"/>
                      <a:pt x="563" y="685"/>
                    </a:cubicBezTo>
                    <a:cubicBezTo>
                      <a:pt x="930" y="245"/>
                      <a:pt x="1444" y="0"/>
                      <a:pt x="2105" y="0"/>
                    </a:cubicBezTo>
                    <a:lnTo>
                      <a:pt x="27800" y="0"/>
                    </a:lnTo>
                    <a:cubicBezTo>
                      <a:pt x="28534" y="0"/>
                      <a:pt x="29072" y="245"/>
                      <a:pt x="29439" y="734"/>
                    </a:cubicBezTo>
                    <a:cubicBezTo>
                      <a:pt x="29806" y="1224"/>
                      <a:pt x="29978" y="1713"/>
                      <a:pt x="29978" y="2202"/>
                    </a:cubicBezTo>
                    <a:cubicBezTo>
                      <a:pt x="29978" y="2765"/>
                      <a:pt x="29782" y="3279"/>
                      <a:pt x="29439" y="3744"/>
                    </a:cubicBezTo>
                    <a:cubicBezTo>
                      <a:pt x="29072" y="4185"/>
                      <a:pt x="28509" y="4405"/>
                      <a:pt x="27800" y="4405"/>
                    </a:cubicBezTo>
                    <a:cubicBezTo>
                      <a:pt x="26013" y="4405"/>
                      <a:pt x="24594" y="4576"/>
                      <a:pt x="23566" y="4894"/>
                    </a:cubicBezTo>
                    <a:cubicBezTo>
                      <a:pt x="22538" y="5212"/>
                      <a:pt x="21877" y="5702"/>
                      <a:pt x="21535" y="6363"/>
                    </a:cubicBezTo>
                    <a:cubicBezTo>
                      <a:pt x="21119" y="7097"/>
                      <a:pt x="21021" y="8002"/>
                      <a:pt x="21217" y="9054"/>
                    </a:cubicBezTo>
                    <a:cubicBezTo>
                      <a:pt x="21437" y="10156"/>
                      <a:pt x="21804" y="11428"/>
                      <a:pt x="22391" y="12896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106" name="그룹 105">
              <a:extLst>
                <a:ext uri="{FF2B5EF4-FFF2-40B4-BE49-F238E27FC236}">
                  <a16:creationId xmlns="" xmlns:a16="http://schemas.microsoft.com/office/drawing/2014/main" id="{C5FD613E-C3F3-4223-97A5-E0F4306A9B26}"/>
                </a:ext>
              </a:extLst>
            </p:cNvPr>
            <p:cNvGrpSpPr/>
            <p:nvPr/>
          </p:nvGrpSpPr>
          <p:grpSpPr>
            <a:xfrm>
              <a:off x="799901" y="1562358"/>
              <a:ext cx="828873" cy="114026"/>
              <a:chOff x="838002" y="1484469"/>
              <a:chExt cx="702673" cy="96665"/>
            </a:xfrm>
          </p:grpSpPr>
          <p:sp>
            <p:nvSpPr>
              <p:cNvPr id="107" name="자유형: 도형 106">
                <a:extLst>
                  <a:ext uri="{FF2B5EF4-FFF2-40B4-BE49-F238E27FC236}">
                    <a16:creationId xmlns="" xmlns:a16="http://schemas.microsoft.com/office/drawing/2014/main" id="{4FCF464C-6720-4924-9CBF-4C8D75546A6D}"/>
                  </a:ext>
                </a:extLst>
              </p:cNvPr>
              <p:cNvSpPr/>
              <p:nvPr/>
            </p:nvSpPr>
            <p:spPr>
              <a:xfrm>
                <a:off x="838002" y="1487919"/>
                <a:ext cx="79434" cy="91303"/>
              </a:xfrm>
              <a:custGeom>
                <a:avLst/>
                <a:gdLst>
                  <a:gd name="connsiteX0" fmla="*/ 45150 w 79434"/>
                  <a:gd name="connsiteY0" fmla="*/ 59246 h 91303"/>
                  <a:gd name="connsiteX1" fmla="*/ 26429 w 79434"/>
                  <a:gd name="connsiteY1" fmla="*/ 59246 h 91303"/>
                  <a:gd name="connsiteX2" fmla="*/ 23860 w 79434"/>
                  <a:gd name="connsiteY2" fmla="*/ 59735 h 91303"/>
                  <a:gd name="connsiteX3" fmla="*/ 23003 w 79434"/>
                  <a:gd name="connsiteY3" fmla="*/ 60959 h 91303"/>
                  <a:gd name="connsiteX4" fmla="*/ 20434 w 79434"/>
                  <a:gd name="connsiteY4" fmla="*/ 69279 h 91303"/>
                  <a:gd name="connsiteX5" fmla="*/ 18354 w 79434"/>
                  <a:gd name="connsiteY5" fmla="*/ 76058 h 91303"/>
                  <a:gd name="connsiteX6" fmla="*/ 16885 w 79434"/>
                  <a:gd name="connsiteY6" fmla="*/ 81515 h 91303"/>
                  <a:gd name="connsiteX7" fmla="*/ 16690 w 79434"/>
                  <a:gd name="connsiteY7" fmla="*/ 83839 h 91303"/>
                  <a:gd name="connsiteX8" fmla="*/ 17840 w 79434"/>
                  <a:gd name="connsiteY8" fmla="*/ 85430 h 91303"/>
                  <a:gd name="connsiteX9" fmla="*/ 20483 w 79434"/>
                  <a:gd name="connsiteY9" fmla="*/ 86409 h 91303"/>
                  <a:gd name="connsiteX10" fmla="*/ 25181 w 79434"/>
                  <a:gd name="connsiteY10" fmla="*/ 86654 h 91303"/>
                  <a:gd name="connsiteX11" fmla="*/ 27139 w 79434"/>
                  <a:gd name="connsiteY11" fmla="*/ 87388 h 91303"/>
                  <a:gd name="connsiteX12" fmla="*/ 27995 w 79434"/>
                  <a:gd name="connsiteY12" fmla="*/ 88856 h 91303"/>
                  <a:gd name="connsiteX13" fmla="*/ 27384 w 79434"/>
                  <a:gd name="connsiteY13" fmla="*/ 90569 h 91303"/>
                  <a:gd name="connsiteX14" fmla="*/ 25304 w 79434"/>
                  <a:gd name="connsiteY14" fmla="*/ 91303 h 91303"/>
                  <a:gd name="connsiteX15" fmla="*/ 2447 w 79434"/>
                  <a:gd name="connsiteY15" fmla="*/ 91303 h 91303"/>
                  <a:gd name="connsiteX16" fmla="*/ 685 w 79434"/>
                  <a:gd name="connsiteY16" fmla="*/ 90569 h 91303"/>
                  <a:gd name="connsiteX17" fmla="*/ 0 w 79434"/>
                  <a:gd name="connsiteY17" fmla="*/ 88856 h 91303"/>
                  <a:gd name="connsiteX18" fmla="*/ 612 w 79434"/>
                  <a:gd name="connsiteY18" fmla="*/ 87192 h 91303"/>
                  <a:gd name="connsiteX19" fmla="*/ 2447 w 79434"/>
                  <a:gd name="connsiteY19" fmla="*/ 86409 h 91303"/>
                  <a:gd name="connsiteX20" fmla="*/ 5310 w 79434"/>
                  <a:gd name="connsiteY20" fmla="*/ 86213 h 91303"/>
                  <a:gd name="connsiteX21" fmla="*/ 8076 w 79434"/>
                  <a:gd name="connsiteY21" fmla="*/ 85430 h 91303"/>
                  <a:gd name="connsiteX22" fmla="*/ 10156 w 79434"/>
                  <a:gd name="connsiteY22" fmla="*/ 83888 h 91303"/>
                  <a:gd name="connsiteX23" fmla="*/ 11746 w 79434"/>
                  <a:gd name="connsiteY23" fmla="*/ 81001 h 91303"/>
                  <a:gd name="connsiteX24" fmla="*/ 37931 w 79434"/>
                  <a:gd name="connsiteY24" fmla="*/ 1468 h 91303"/>
                  <a:gd name="connsiteX25" fmla="*/ 39399 w 79434"/>
                  <a:gd name="connsiteY25" fmla="*/ 0 h 91303"/>
                  <a:gd name="connsiteX26" fmla="*/ 40867 w 79434"/>
                  <a:gd name="connsiteY26" fmla="*/ 1346 h 91303"/>
                  <a:gd name="connsiteX27" fmla="*/ 64972 w 79434"/>
                  <a:gd name="connsiteY27" fmla="*/ 71824 h 91303"/>
                  <a:gd name="connsiteX28" fmla="*/ 67664 w 79434"/>
                  <a:gd name="connsiteY28" fmla="*/ 79288 h 91303"/>
                  <a:gd name="connsiteX29" fmla="*/ 70233 w 79434"/>
                  <a:gd name="connsiteY29" fmla="*/ 83693 h 91303"/>
                  <a:gd name="connsiteX30" fmla="*/ 72998 w 79434"/>
                  <a:gd name="connsiteY30" fmla="*/ 86017 h 91303"/>
                  <a:gd name="connsiteX31" fmla="*/ 76718 w 79434"/>
                  <a:gd name="connsiteY31" fmla="*/ 86629 h 91303"/>
                  <a:gd name="connsiteX32" fmla="*/ 78749 w 79434"/>
                  <a:gd name="connsiteY32" fmla="*/ 87363 h 91303"/>
                  <a:gd name="connsiteX33" fmla="*/ 79434 w 79434"/>
                  <a:gd name="connsiteY33" fmla="*/ 88832 h 91303"/>
                  <a:gd name="connsiteX34" fmla="*/ 78749 w 79434"/>
                  <a:gd name="connsiteY34" fmla="*/ 90545 h 91303"/>
                  <a:gd name="connsiteX35" fmla="*/ 76718 w 79434"/>
                  <a:gd name="connsiteY35" fmla="*/ 91279 h 91303"/>
                  <a:gd name="connsiteX36" fmla="*/ 48086 w 79434"/>
                  <a:gd name="connsiteY36" fmla="*/ 91279 h 91303"/>
                  <a:gd name="connsiteX37" fmla="*/ 46251 w 79434"/>
                  <a:gd name="connsiteY37" fmla="*/ 90545 h 91303"/>
                  <a:gd name="connsiteX38" fmla="*/ 45639 w 79434"/>
                  <a:gd name="connsiteY38" fmla="*/ 88709 h 91303"/>
                  <a:gd name="connsiteX39" fmla="*/ 46251 w 79434"/>
                  <a:gd name="connsiteY39" fmla="*/ 87070 h 91303"/>
                  <a:gd name="connsiteX40" fmla="*/ 48086 w 79434"/>
                  <a:gd name="connsiteY40" fmla="*/ 86262 h 91303"/>
                  <a:gd name="connsiteX41" fmla="*/ 52124 w 79434"/>
                  <a:gd name="connsiteY41" fmla="*/ 85944 h 91303"/>
                  <a:gd name="connsiteX42" fmla="*/ 54327 w 79434"/>
                  <a:gd name="connsiteY42" fmla="*/ 84916 h 91303"/>
                  <a:gd name="connsiteX43" fmla="*/ 55183 w 79434"/>
                  <a:gd name="connsiteY43" fmla="*/ 83497 h 91303"/>
                  <a:gd name="connsiteX44" fmla="*/ 55061 w 79434"/>
                  <a:gd name="connsiteY44" fmla="*/ 81490 h 91303"/>
                  <a:gd name="connsiteX45" fmla="*/ 53715 w 79434"/>
                  <a:gd name="connsiteY45" fmla="*/ 76767 h 91303"/>
                  <a:gd name="connsiteX46" fmla="*/ 51880 w 79434"/>
                  <a:gd name="connsiteY46" fmla="*/ 71212 h 91303"/>
                  <a:gd name="connsiteX47" fmla="*/ 49922 w 79434"/>
                  <a:gd name="connsiteY47" fmla="*/ 65706 h 91303"/>
                  <a:gd name="connsiteX48" fmla="*/ 48331 w 79434"/>
                  <a:gd name="connsiteY48" fmla="*/ 61056 h 91303"/>
                  <a:gd name="connsiteX49" fmla="*/ 47303 w 79434"/>
                  <a:gd name="connsiteY49" fmla="*/ 59784 h 91303"/>
                  <a:gd name="connsiteX50" fmla="*/ 45150 w 79434"/>
                  <a:gd name="connsiteY50" fmla="*/ 59246 h 91303"/>
                  <a:gd name="connsiteX51" fmla="*/ 28020 w 79434"/>
                  <a:gd name="connsiteY51" fmla="*/ 53617 h 91303"/>
                  <a:gd name="connsiteX52" fmla="*/ 42825 w 79434"/>
                  <a:gd name="connsiteY52" fmla="*/ 53617 h 91303"/>
                  <a:gd name="connsiteX53" fmla="*/ 44905 w 79434"/>
                  <a:gd name="connsiteY53" fmla="*/ 53177 h 91303"/>
                  <a:gd name="connsiteX54" fmla="*/ 45150 w 79434"/>
                  <a:gd name="connsiteY54" fmla="*/ 51904 h 91303"/>
                  <a:gd name="connsiteX55" fmla="*/ 43241 w 79434"/>
                  <a:gd name="connsiteY55" fmla="*/ 46153 h 91303"/>
                  <a:gd name="connsiteX56" fmla="*/ 40867 w 79434"/>
                  <a:gd name="connsiteY56" fmla="*/ 38200 h 91303"/>
                  <a:gd name="connsiteX57" fmla="*/ 38102 w 79434"/>
                  <a:gd name="connsiteY57" fmla="*/ 29757 h 91303"/>
                  <a:gd name="connsiteX58" fmla="*/ 35582 w 79434"/>
                  <a:gd name="connsiteY58" fmla="*/ 22171 h 91303"/>
                  <a:gd name="connsiteX59" fmla="*/ 33012 w 79434"/>
                  <a:gd name="connsiteY59" fmla="*/ 29562 h 91303"/>
                  <a:gd name="connsiteX60" fmla="*/ 30198 w 79434"/>
                  <a:gd name="connsiteY60" fmla="*/ 38322 h 91303"/>
                  <a:gd name="connsiteX61" fmla="*/ 27506 w 79434"/>
                  <a:gd name="connsiteY61" fmla="*/ 46520 h 91303"/>
                  <a:gd name="connsiteX62" fmla="*/ 25793 w 79434"/>
                  <a:gd name="connsiteY62" fmla="*/ 52149 h 91303"/>
                  <a:gd name="connsiteX63" fmla="*/ 25915 w 79434"/>
                  <a:gd name="connsiteY63" fmla="*/ 53177 h 91303"/>
                  <a:gd name="connsiteX64" fmla="*/ 28020 w 79434"/>
                  <a:gd name="connsiteY64" fmla="*/ 53617 h 9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79434" h="91303">
                    <a:moveTo>
                      <a:pt x="45150" y="59246"/>
                    </a:moveTo>
                    <a:lnTo>
                      <a:pt x="26429" y="59246"/>
                    </a:lnTo>
                    <a:cubicBezTo>
                      <a:pt x="25206" y="59246"/>
                      <a:pt x="24349" y="59417"/>
                      <a:pt x="23860" y="59735"/>
                    </a:cubicBezTo>
                    <a:cubicBezTo>
                      <a:pt x="23370" y="60053"/>
                      <a:pt x="23077" y="60469"/>
                      <a:pt x="23003" y="60959"/>
                    </a:cubicBezTo>
                    <a:cubicBezTo>
                      <a:pt x="21951" y="64311"/>
                      <a:pt x="21094" y="67076"/>
                      <a:pt x="20434" y="69279"/>
                    </a:cubicBezTo>
                    <a:cubicBezTo>
                      <a:pt x="19700" y="71481"/>
                      <a:pt x="19014" y="73733"/>
                      <a:pt x="18354" y="76058"/>
                    </a:cubicBezTo>
                    <a:cubicBezTo>
                      <a:pt x="17693" y="78382"/>
                      <a:pt x="17203" y="80193"/>
                      <a:pt x="16885" y="81515"/>
                    </a:cubicBezTo>
                    <a:cubicBezTo>
                      <a:pt x="16641" y="82420"/>
                      <a:pt x="16567" y="83179"/>
                      <a:pt x="16690" y="83839"/>
                    </a:cubicBezTo>
                    <a:cubicBezTo>
                      <a:pt x="16812" y="84500"/>
                      <a:pt x="17203" y="85014"/>
                      <a:pt x="17840" y="85430"/>
                    </a:cubicBezTo>
                    <a:cubicBezTo>
                      <a:pt x="18403" y="85920"/>
                      <a:pt x="19284" y="86238"/>
                      <a:pt x="20483" y="86409"/>
                    </a:cubicBezTo>
                    <a:cubicBezTo>
                      <a:pt x="21657" y="86580"/>
                      <a:pt x="23248" y="86654"/>
                      <a:pt x="25181" y="86654"/>
                    </a:cubicBezTo>
                    <a:cubicBezTo>
                      <a:pt x="25989" y="86654"/>
                      <a:pt x="26649" y="86898"/>
                      <a:pt x="27139" y="87388"/>
                    </a:cubicBezTo>
                    <a:cubicBezTo>
                      <a:pt x="27628" y="87877"/>
                      <a:pt x="27922" y="88367"/>
                      <a:pt x="27995" y="88856"/>
                    </a:cubicBezTo>
                    <a:cubicBezTo>
                      <a:pt x="27995" y="89517"/>
                      <a:pt x="27800" y="90080"/>
                      <a:pt x="27384" y="90569"/>
                    </a:cubicBezTo>
                    <a:cubicBezTo>
                      <a:pt x="26968" y="91059"/>
                      <a:pt x="26282" y="91303"/>
                      <a:pt x="25304" y="91303"/>
                    </a:cubicBezTo>
                    <a:lnTo>
                      <a:pt x="2447" y="91303"/>
                    </a:lnTo>
                    <a:cubicBezTo>
                      <a:pt x="1713" y="91303"/>
                      <a:pt x="1126" y="91059"/>
                      <a:pt x="685" y="90569"/>
                    </a:cubicBezTo>
                    <a:cubicBezTo>
                      <a:pt x="220" y="90080"/>
                      <a:pt x="0" y="89517"/>
                      <a:pt x="0" y="88856"/>
                    </a:cubicBezTo>
                    <a:cubicBezTo>
                      <a:pt x="0" y="88293"/>
                      <a:pt x="196" y="87730"/>
                      <a:pt x="612" y="87192"/>
                    </a:cubicBezTo>
                    <a:cubicBezTo>
                      <a:pt x="1028" y="86678"/>
                      <a:pt x="1640" y="86409"/>
                      <a:pt x="2447" y="86409"/>
                    </a:cubicBezTo>
                    <a:cubicBezTo>
                      <a:pt x="3426" y="86409"/>
                      <a:pt x="4380" y="86360"/>
                      <a:pt x="5310" y="86213"/>
                    </a:cubicBezTo>
                    <a:cubicBezTo>
                      <a:pt x="6240" y="86091"/>
                      <a:pt x="7170" y="85822"/>
                      <a:pt x="8076" y="85430"/>
                    </a:cubicBezTo>
                    <a:cubicBezTo>
                      <a:pt x="8810" y="85112"/>
                      <a:pt x="9495" y="84598"/>
                      <a:pt x="10156" y="83888"/>
                    </a:cubicBezTo>
                    <a:cubicBezTo>
                      <a:pt x="10816" y="83203"/>
                      <a:pt x="11330" y="82224"/>
                      <a:pt x="11746" y="81001"/>
                    </a:cubicBezTo>
                    <a:lnTo>
                      <a:pt x="37931" y="1468"/>
                    </a:lnTo>
                    <a:cubicBezTo>
                      <a:pt x="38249" y="489"/>
                      <a:pt x="38738" y="0"/>
                      <a:pt x="39399" y="0"/>
                    </a:cubicBezTo>
                    <a:cubicBezTo>
                      <a:pt x="40060" y="0"/>
                      <a:pt x="40549" y="440"/>
                      <a:pt x="40867" y="1346"/>
                    </a:cubicBezTo>
                    <a:lnTo>
                      <a:pt x="64972" y="71824"/>
                    </a:lnTo>
                    <a:cubicBezTo>
                      <a:pt x="65951" y="74834"/>
                      <a:pt x="66856" y="77330"/>
                      <a:pt x="67664" y="79288"/>
                    </a:cubicBezTo>
                    <a:cubicBezTo>
                      <a:pt x="68471" y="81245"/>
                      <a:pt x="69328" y="82714"/>
                      <a:pt x="70233" y="83693"/>
                    </a:cubicBezTo>
                    <a:cubicBezTo>
                      <a:pt x="71041" y="84843"/>
                      <a:pt x="71971" y="85601"/>
                      <a:pt x="72998" y="86017"/>
                    </a:cubicBezTo>
                    <a:cubicBezTo>
                      <a:pt x="74026" y="86433"/>
                      <a:pt x="75250" y="86629"/>
                      <a:pt x="76718" y="86629"/>
                    </a:cubicBezTo>
                    <a:cubicBezTo>
                      <a:pt x="77624" y="86629"/>
                      <a:pt x="78284" y="86874"/>
                      <a:pt x="78749" y="87363"/>
                    </a:cubicBezTo>
                    <a:cubicBezTo>
                      <a:pt x="79190" y="87853"/>
                      <a:pt x="79434" y="88342"/>
                      <a:pt x="79434" y="88832"/>
                    </a:cubicBezTo>
                    <a:cubicBezTo>
                      <a:pt x="79434" y="89492"/>
                      <a:pt x="79214" y="90055"/>
                      <a:pt x="78749" y="90545"/>
                    </a:cubicBezTo>
                    <a:cubicBezTo>
                      <a:pt x="78309" y="91034"/>
                      <a:pt x="77624" y="91279"/>
                      <a:pt x="76718" y="91279"/>
                    </a:cubicBezTo>
                    <a:lnTo>
                      <a:pt x="48086" y="91279"/>
                    </a:lnTo>
                    <a:cubicBezTo>
                      <a:pt x="47279" y="91279"/>
                      <a:pt x="46667" y="91034"/>
                      <a:pt x="46251" y="90545"/>
                    </a:cubicBezTo>
                    <a:cubicBezTo>
                      <a:pt x="45835" y="90055"/>
                      <a:pt x="45639" y="89443"/>
                      <a:pt x="45639" y="88709"/>
                    </a:cubicBezTo>
                    <a:cubicBezTo>
                      <a:pt x="45639" y="88146"/>
                      <a:pt x="45835" y="87584"/>
                      <a:pt x="46251" y="87070"/>
                    </a:cubicBezTo>
                    <a:cubicBezTo>
                      <a:pt x="46667" y="86531"/>
                      <a:pt x="47279" y="86262"/>
                      <a:pt x="48086" y="86262"/>
                    </a:cubicBezTo>
                    <a:cubicBezTo>
                      <a:pt x="49800" y="86262"/>
                      <a:pt x="51145" y="86164"/>
                      <a:pt x="52124" y="85944"/>
                    </a:cubicBezTo>
                    <a:cubicBezTo>
                      <a:pt x="53103" y="85748"/>
                      <a:pt x="53837" y="85406"/>
                      <a:pt x="54327" y="84916"/>
                    </a:cubicBezTo>
                    <a:cubicBezTo>
                      <a:pt x="54816" y="84598"/>
                      <a:pt x="55110" y="84109"/>
                      <a:pt x="55183" y="83497"/>
                    </a:cubicBezTo>
                    <a:cubicBezTo>
                      <a:pt x="55257" y="82885"/>
                      <a:pt x="55232" y="82224"/>
                      <a:pt x="55061" y="81490"/>
                    </a:cubicBezTo>
                    <a:cubicBezTo>
                      <a:pt x="54743" y="80193"/>
                      <a:pt x="54278" y="78603"/>
                      <a:pt x="53715" y="76767"/>
                    </a:cubicBezTo>
                    <a:cubicBezTo>
                      <a:pt x="53152" y="74932"/>
                      <a:pt x="52540" y="73072"/>
                      <a:pt x="51880" y="71212"/>
                    </a:cubicBezTo>
                    <a:cubicBezTo>
                      <a:pt x="51219" y="69328"/>
                      <a:pt x="50583" y="67492"/>
                      <a:pt x="49922" y="65706"/>
                    </a:cubicBezTo>
                    <a:cubicBezTo>
                      <a:pt x="49261" y="63920"/>
                      <a:pt x="48747" y="62353"/>
                      <a:pt x="48331" y="61056"/>
                    </a:cubicBezTo>
                    <a:cubicBezTo>
                      <a:pt x="48086" y="60567"/>
                      <a:pt x="47744" y="60127"/>
                      <a:pt x="47303" y="59784"/>
                    </a:cubicBezTo>
                    <a:cubicBezTo>
                      <a:pt x="46838" y="59441"/>
                      <a:pt x="46129" y="59246"/>
                      <a:pt x="45150" y="59246"/>
                    </a:cubicBezTo>
                    <a:close/>
                    <a:moveTo>
                      <a:pt x="28020" y="53617"/>
                    </a:moveTo>
                    <a:lnTo>
                      <a:pt x="42825" y="53617"/>
                    </a:lnTo>
                    <a:cubicBezTo>
                      <a:pt x="43877" y="53617"/>
                      <a:pt x="44587" y="53470"/>
                      <a:pt x="44905" y="53177"/>
                    </a:cubicBezTo>
                    <a:cubicBezTo>
                      <a:pt x="45223" y="52883"/>
                      <a:pt x="45321" y="52467"/>
                      <a:pt x="45150" y="51904"/>
                    </a:cubicBezTo>
                    <a:cubicBezTo>
                      <a:pt x="44660" y="50509"/>
                      <a:pt x="44024" y="48600"/>
                      <a:pt x="43241" y="46153"/>
                    </a:cubicBezTo>
                    <a:cubicBezTo>
                      <a:pt x="42458" y="43706"/>
                      <a:pt x="41675" y="41063"/>
                      <a:pt x="40867" y="38200"/>
                    </a:cubicBezTo>
                    <a:cubicBezTo>
                      <a:pt x="39962" y="35435"/>
                      <a:pt x="39057" y="32621"/>
                      <a:pt x="38102" y="29757"/>
                    </a:cubicBezTo>
                    <a:cubicBezTo>
                      <a:pt x="37172" y="26894"/>
                      <a:pt x="36316" y="24374"/>
                      <a:pt x="35582" y="22171"/>
                    </a:cubicBezTo>
                    <a:cubicBezTo>
                      <a:pt x="34847" y="24202"/>
                      <a:pt x="33991" y="26674"/>
                      <a:pt x="33012" y="29562"/>
                    </a:cubicBezTo>
                    <a:cubicBezTo>
                      <a:pt x="32033" y="32449"/>
                      <a:pt x="31103" y="35386"/>
                      <a:pt x="30198" y="38322"/>
                    </a:cubicBezTo>
                    <a:cubicBezTo>
                      <a:pt x="29219" y="41259"/>
                      <a:pt x="28314" y="44000"/>
                      <a:pt x="27506" y="46520"/>
                    </a:cubicBezTo>
                    <a:cubicBezTo>
                      <a:pt x="26698" y="49041"/>
                      <a:pt x="26111" y="50925"/>
                      <a:pt x="25793" y="52149"/>
                    </a:cubicBezTo>
                    <a:cubicBezTo>
                      <a:pt x="25622" y="52565"/>
                      <a:pt x="25671" y="52907"/>
                      <a:pt x="25915" y="53177"/>
                    </a:cubicBezTo>
                    <a:cubicBezTo>
                      <a:pt x="26185" y="53470"/>
                      <a:pt x="26870" y="53617"/>
                      <a:pt x="28020" y="53617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08" name="자유형: 도형 107">
                <a:extLst>
                  <a:ext uri="{FF2B5EF4-FFF2-40B4-BE49-F238E27FC236}">
                    <a16:creationId xmlns="" xmlns:a16="http://schemas.microsoft.com/office/drawing/2014/main" id="{4E09EB62-B79E-49A1-88EF-584D74324190}"/>
                  </a:ext>
                </a:extLst>
              </p:cNvPr>
              <p:cNvSpPr/>
              <p:nvPr/>
            </p:nvSpPr>
            <p:spPr>
              <a:xfrm>
                <a:off x="914328" y="1512635"/>
                <a:ext cx="51931" cy="67443"/>
              </a:xfrm>
              <a:custGeom>
                <a:avLst/>
                <a:gdLst>
                  <a:gd name="connsiteX0" fmla="*/ 30124 w 51931"/>
                  <a:gd name="connsiteY0" fmla="*/ 4062 h 67443"/>
                  <a:gd name="connsiteX1" fmla="*/ 22220 w 51931"/>
                  <a:gd name="connsiteY1" fmla="*/ 6460 h 67443"/>
                  <a:gd name="connsiteX2" fmla="*/ 16396 w 51931"/>
                  <a:gd name="connsiteY2" fmla="*/ 12774 h 67443"/>
                  <a:gd name="connsiteX3" fmla="*/ 12603 w 51931"/>
                  <a:gd name="connsiteY3" fmla="*/ 22073 h 67443"/>
                  <a:gd name="connsiteX4" fmla="*/ 11379 w 51931"/>
                  <a:gd name="connsiteY4" fmla="*/ 32841 h 67443"/>
                  <a:gd name="connsiteX5" fmla="*/ 13092 w 51931"/>
                  <a:gd name="connsiteY5" fmla="*/ 43486 h 67443"/>
                  <a:gd name="connsiteX6" fmla="*/ 17864 w 51931"/>
                  <a:gd name="connsiteY6" fmla="*/ 52173 h 67443"/>
                  <a:gd name="connsiteX7" fmla="*/ 24643 w 51931"/>
                  <a:gd name="connsiteY7" fmla="*/ 58169 h 67443"/>
                  <a:gd name="connsiteX8" fmla="*/ 32914 w 51931"/>
                  <a:gd name="connsiteY8" fmla="*/ 60371 h 67443"/>
                  <a:gd name="connsiteX9" fmla="*/ 37515 w 51931"/>
                  <a:gd name="connsiteY9" fmla="*/ 60053 h 67443"/>
                  <a:gd name="connsiteX10" fmla="*/ 41993 w 51931"/>
                  <a:gd name="connsiteY10" fmla="*/ 58903 h 67443"/>
                  <a:gd name="connsiteX11" fmla="*/ 45786 w 51931"/>
                  <a:gd name="connsiteY11" fmla="*/ 56994 h 67443"/>
                  <a:gd name="connsiteX12" fmla="*/ 49090 w 51931"/>
                  <a:gd name="connsiteY12" fmla="*/ 54009 h 67443"/>
                  <a:gd name="connsiteX13" fmla="*/ 50191 w 51931"/>
                  <a:gd name="connsiteY13" fmla="*/ 53275 h 67443"/>
                  <a:gd name="connsiteX14" fmla="*/ 51292 w 51931"/>
                  <a:gd name="connsiteY14" fmla="*/ 53275 h 67443"/>
                  <a:gd name="connsiteX15" fmla="*/ 51855 w 51931"/>
                  <a:gd name="connsiteY15" fmla="*/ 53935 h 67443"/>
                  <a:gd name="connsiteX16" fmla="*/ 51782 w 51931"/>
                  <a:gd name="connsiteY16" fmla="*/ 54988 h 67443"/>
                  <a:gd name="connsiteX17" fmla="*/ 48038 w 51931"/>
                  <a:gd name="connsiteY17" fmla="*/ 60298 h 67443"/>
                  <a:gd name="connsiteX18" fmla="*/ 42850 w 51931"/>
                  <a:gd name="connsiteY18" fmla="*/ 64140 h 67443"/>
                  <a:gd name="connsiteX19" fmla="*/ 36560 w 51931"/>
                  <a:gd name="connsiteY19" fmla="*/ 66636 h 67443"/>
                  <a:gd name="connsiteX20" fmla="*/ 29880 w 51931"/>
                  <a:gd name="connsiteY20" fmla="*/ 67444 h 67443"/>
                  <a:gd name="connsiteX21" fmla="*/ 19479 w 51931"/>
                  <a:gd name="connsiteY21" fmla="*/ 65657 h 67443"/>
                  <a:gd name="connsiteX22" fmla="*/ 9935 w 51931"/>
                  <a:gd name="connsiteY22" fmla="*/ 59955 h 67443"/>
                  <a:gd name="connsiteX23" fmla="*/ 2765 w 51931"/>
                  <a:gd name="connsiteY23" fmla="*/ 50118 h 67443"/>
                  <a:gd name="connsiteX24" fmla="*/ 0 w 51931"/>
                  <a:gd name="connsiteY24" fmla="*/ 35631 h 67443"/>
                  <a:gd name="connsiteX25" fmla="*/ 2937 w 51931"/>
                  <a:gd name="connsiteY25" fmla="*/ 20140 h 67443"/>
                  <a:gd name="connsiteX26" fmla="*/ 10645 w 51931"/>
                  <a:gd name="connsiteY26" fmla="*/ 8932 h 67443"/>
                  <a:gd name="connsiteX27" fmla="*/ 20850 w 51931"/>
                  <a:gd name="connsiteY27" fmla="*/ 2276 h 67443"/>
                  <a:gd name="connsiteX28" fmla="*/ 32058 w 51931"/>
                  <a:gd name="connsiteY28" fmla="*/ 0 h 67443"/>
                  <a:gd name="connsiteX29" fmla="*/ 37760 w 51931"/>
                  <a:gd name="connsiteY29" fmla="*/ 734 h 67443"/>
                  <a:gd name="connsiteX30" fmla="*/ 43804 w 51931"/>
                  <a:gd name="connsiteY30" fmla="*/ 2937 h 67443"/>
                  <a:gd name="connsiteX31" fmla="*/ 48625 w 51931"/>
                  <a:gd name="connsiteY31" fmla="*/ 6852 h 67443"/>
                  <a:gd name="connsiteX32" fmla="*/ 51390 w 51931"/>
                  <a:gd name="connsiteY32" fmla="*/ 12358 h 67443"/>
                  <a:gd name="connsiteX33" fmla="*/ 50852 w 51931"/>
                  <a:gd name="connsiteY33" fmla="*/ 17864 h 67443"/>
                  <a:gd name="connsiteX34" fmla="*/ 47108 w 51931"/>
                  <a:gd name="connsiteY34" fmla="*/ 19822 h 67443"/>
                  <a:gd name="connsiteX35" fmla="*/ 43119 w 51931"/>
                  <a:gd name="connsiteY35" fmla="*/ 17497 h 67443"/>
                  <a:gd name="connsiteX36" fmla="*/ 41357 w 51931"/>
                  <a:gd name="connsiteY36" fmla="*/ 12848 h 67443"/>
                  <a:gd name="connsiteX37" fmla="*/ 40256 w 51931"/>
                  <a:gd name="connsiteY37" fmla="*/ 9789 h 67443"/>
                  <a:gd name="connsiteX38" fmla="*/ 38420 w 51931"/>
                  <a:gd name="connsiteY38" fmla="*/ 6852 h 67443"/>
                  <a:gd name="connsiteX39" fmla="*/ 35043 w 51931"/>
                  <a:gd name="connsiteY39" fmla="*/ 4821 h 67443"/>
                  <a:gd name="connsiteX40" fmla="*/ 30124 w 51931"/>
                  <a:gd name="connsiteY40" fmla="*/ 4062 h 6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1931" h="67443">
                    <a:moveTo>
                      <a:pt x="30124" y="4062"/>
                    </a:moveTo>
                    <a:cubicBezTo>
                      <a:pt x="27188" y="4062"/>
                      <a:pt x="24545" y="4870"/>
                      <a:pt x="22220" y="6460"/>
                    </a:cubicBezTo>
                    <a:cubicBezTo>
                      <a:pt x="19895" y="8051"/>
                      <a:pt x="17962" y="10156"/>
                      <a:pt x="16396" y="12774"/>
                    </a:cubicBezTo>
                    <a:cubicBezTo>
                      <a:pt x="14683" y="15466"/>
                      <a:pt x="13410" y="18574"/>
                      <a:pt x="12603" y="22073"/>
                    </a:cubicBezTo>
                    <a:cubicBezTo>
                      <a:pt x="11795" y="25573"/>
                      <a:pt x="11379" y="29170"/>
                      <a:pt x="11379" y="32841"/>
                    </a:cubicBezTo>
                    <a:cubicBezTo>
                      <a:pt x="11379" y="36585"/>
                      <a:pt x="11942" y="40133"/>
                      <a:pt x="13092" y="43486"/>
                    </a:cubicBezTo>
                    <a:cubicBezTo>
                      <a:pt x="14242" y="46839"/>
                      <a:pt x="15833" y="49726"/>
                      <a:pt x="17864" y="52173"/>
                    </a:cubicBezTo>
                    <a:cubicBezTo>
                      <a:pt x="19822" y="54694"/>
                      <a:pt x="22073" y="56701"/>
                      <a:pt x="24643" y="58169"/>
                    </a:cubicBezTo>
                    <a:cubicBezTo>
                      <a:pt x="27212" y="59637"/>
                      <a:pt x="29953" y="60371"/>
                      <a:pt x="32914" y="60371"/>
                    </a:cubicBezTo>
                    <a:cubicBezTo>
                      <a:pt x="34456" y="60371"/>
                      <a:pt x="35998" y="60273"/>
                      <a:pt x="37515" y="60053"/>
                    </a:cubicBezTo>
                    <a:cubicBezTo>
                      <a:pt x="39032" y="59857"/>
                      <a:pt x="40525" y="59466"/>
                      <a:pt x="41993" y="58903"/>
                    </a:cubicBezTo>
                    <a:cubicBezTo>
                      <a:pt x="43290" y="58414"/>
                      <a:pt x="44563" y="57777"/>
                      <a:pt x="45786" y="56994"/>
                    </a:cubicBezTo>
                    <a:cubicBezTo>
                      <a:pt x="47010" y="56211"/>
                      <a:pt x="48111" y="55232"/>
                      <a:pt x="49090" y="54009"/>
                    </a:cubicBezTo>
                    <a:cubicBezTo>
                      <a:pt x="49408" y="53593"/>
                      <a:pt x="49775" y="53348"/>
                      <a:pt x="50191" y="53275"/>
                    </a:cubicBezTo>
                    <a:cubicBezTo>
                      <a:pt x="50607" y="53201"/>
                      <a:pt x="50974" y="53201"/>
                      <a:pt x="51292" y="53275"/>
                    </a:cubicBezTo>
                    <a:cubicBezTo>
                      <a:pt x="51537" y="53446"/>
                      <a:pt x="51708" y="53666"/>
                      <a:pt x="51855" y="53935"/>
                    </a:cubicBezTo>
                    <a:cubicBezTo>
                      <a:pt x="51977" y="54229"/>
                      <a:pt x="51953" y="54572"/>
                      <a:pt x="51782" y="54988"/>
                    </a:cubicBezTo>
                    <a:cubicBezTo>
                      <a:pt x="50803" y="56945"/>
                      <a:pt x="49555" y="58707"/>
                      <a:pt x="48038" y="60298"/>
                    </a:cubicBezTo>
                    <a:cubicBezTo>
                      <a:pt x="46520" y="61889"/>
                      <a:pt x="44807" y="63161"/>
                      <a:pt x="42850" y="64140"/>
                    </a:cubicBezTo>
                    <a:cubicBezTo>
                      <a:pt x="40892" y="65290"/>
                      <a:pt x="38787" y="66122"/>
                      <a:pt x="36560" y="66636"/>
                    </a:cubicBezTo>
                    <a:cubicBezTo>
                      <a:pt x="34309" y="67174"/>
                      <a:pt x="32082" y="67444"/>
                      <a:pt x="29880" y="67444"/>
                    </a:cubicBezTo>
                    <a:cubicBezTo>
                      <a:pt x="26454" y="67444"/>
                      <a:pt x="22979" y="66856"/>
                      <a:pt x="19479" y="65657"/>
                    </a:cubicBezTo>
                    <a:cubicBezTo>
                      <a:pt x="15980" y="64482"/>
                      <a:pt x="12799" y="62574"/>
                      <a:pt x="9935" y="59955"/>
                    </a:cubicBezTo>
                    <a:cubicBezTo>
                      <a:pt x="6999" y="57435"/>
                      <a:pt x="4601" y="54131"/>
                      <a:pt x="2765" y="50118"/>
                    </a:cubicBezTo>
                    <a:cubicBezTo>
                      <a:pt x="930" y="46104"/>
                      <a:pt x="0" y="41235"/>
                      <a:pt x="0" y="35631"/>
                    </a:cubicBezTo>
                    <a:cubicBezTo>
                      <a:pt x="0" y="29757"/>
                      <a:pt x="979" y="24594"/>
                      <a:pt x="2937" y="20140"/>
                    </a:cubicBezTo>
                    <a:cubicBezTo>
                      <a:pt x="4894" y="15686"/>
                      <a:pt x="7464" y="11967"/>
                      <a:pt x="10645" y="8932"/>
                    </a:cubicBezTo>
                    <a:cubicBezTo>
                      <a:pt x="13655" y="5996"/>
                      <a:pt x="17081" y="3769"/>
                      <a:pt x="20850" y="2276"/>
                    </a:cubicBezTo>
                    <a:cubicBezTo>
                      <a:pt x="24643" y="759"/>
                      <a:pt x="28387" y="0"/>
                      <a:pt x="32058" y="0"/>
                    </a:cubicBezTo>
                    <a:cubicBezTo>
                      <a:pt x="33771" y="0"/>
                      <a:pt x="35655" y="245"/>
                      <a:pt x="37760" y="734"/>
                    </a:cubicBezTo>
                    <a:cubicBezTo>
                      <a:pt x="39840" y="1224"/>
                      <a:pt x="41846" y="1958"/>
                      <a:pt x="43804" y="2937"/>
                    </a:cubicBezTo>
                    <a:cubicBezTo>
                      <a:pt x="45590" y="3989"/>
                      <a:pt x="47206" y="5310"/>
                      <a:pt x="48625" y="6852"/>
                    </a:cubicBezTo>
                    <a:cubicBezTo>
                      <a:pt x="50044" y="8394"/>
                      <a:pt x="50974" y="10229"/>
                      <a:pt x="51390" y="12358"/>
                    </a:cubicBezTo>
                    <a:cubicBezTo>
                      <a:pt x="51806" y="14732"/>
                      <a:pt x="51610" y="16567"/>
                      <a:pt x="50852" y="17864"/>
                    </a:cubicBezTo>
                    <a:cubicBezTo>
                      <a:pt x="50069" y="19161"/>
                      <a:pt x="48821" y="19822"/>
                      <a:pt x="47108" y="19822"/>
                    </a:cubicBezTo>
                    <a:cubicBezTo>
                      <a:pt x="45321" y="19822"/>
                      <a:pt x="44000" y="19039"/>
                      <a:pt x="43119" y="17497"/>
                    </a:cubicBezTo>
                    <a:cubicBezTo>
                      <a:pt x="42262" y="15955"/>
                      <a:pt x="41675" y="14389"/>
                      <a:pt x="41357" y="12848"/>
                    </a:cubicBezTo>
                    <a:cubicBezTo>
                      <a:pt x="41112" y="11869"/>
                      <a:pt x="40745" y="10841"/>
                      <a:pt x="40256" y="9789"/>
                    </a:cubicBezTo>
                    <a:cubicBezTo>
                      <a:pt x="39766" y="8736"/>
                      <a:pt x="39154" y="7757"/>
                      <a:pt x="38420" y="6852"/>
                    </a:cubicBezTo>
                    <a:cubicBezTo>
                      <a:pt x="37515" y="6044"/>
                      <a:pt x="36389" y="5359"/>
                      <a:pt x="35043" y="4821"/>
                    </a:cubicBezTo>
                    <a:cubicBezTo>
                      <a:pt x="33722" y="4331"/>
                      <a:pt x="32082" y="4062"/>
                      <a:pt x="30124" y="4062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09" name="자유형: 도형 108">
                <a:extLst>
                  <a:ext uri="{FF2B5EF4-FFF2-40B4-BE49-F238E27FC236}">
                    <a16:creationId xmlns="" xmlns:a16="http://schemas.microsoft.com/office/drawing/2014/main" id="{081D09A7-8405-4DC3-B9C4-D6E296E977CE}"/>
                  </a:ext>
                </a:extLst>
              </p:cNvPr>
              <p:cNvSpPr/>
              <p:nvPr/>
            </p:nvSpPr>
            <p:spPr>
              <a:xfrm>
                <a:off x="969365" y="1484469"/>
                <a:ext cx="66391" cy="94777"/>
              </a:xfrm>
              <a:custGeom>
                <a:avLst/>
                <a:gdLst>
                  <a:gd name="connsiteX0" fmla="*/ 19137 w 66391"/>
                  <a:gd name="connsiteY0" fmla="*/ 16322 h 94777"/>
                  <a:gd name="connsiteX1" fmla="*/ 19137 w 66391"/>
                  <a:gd name="connsiteY1" fmla="*/ 38835 h 94777"/>
                  <a:gd name="connsiteX2" fmla="*/ 19553 w 66391"/>
                  <a:gd name="connsiteY2" fmla="*/ 40108 h 94777"/>
                  <a:gd name="connsiteX3" fmla="*/ 20727 w 66391"/>
                  <a:gd name="connsiteY3" fmla="*/ 39447 h 94777"/>
                  <a:gd name="connsiteX4" fmla="*/ 24716 w 66391"/>
                  <a:gd name="connsiteY4" fmla="*/ 34798 h 94777"/>
                  <a:gd name="connsiteX5" fmla="*/ 29659 w 66391"/>
                  <a:gd name="connsiteY5" fmla="*/ 31249 h 94777"/>
                  <a:gd name="connsiteX6" fmla="*/ 35043 w 66391"/>
                  <a:gd name="connsiteY6" fmla="*/ 28998 h 94777"/>
                  <a:gd name="connsiteX7" fmla="*/ 40549 w 66391"/>
                  <a:gd name="connsiteY7" fmla="*/ 28190 h 94777"/>
                  <a:gd name="connsiteX8" fmla="*/ 48086 w 66391"/>
                  <a:gd name="connsiteY8" fmla="*/ 29732 h 94777"/>
                  <a:gd name="connsiteX9" fmla="*/ 53299 w 66391"/>
                  <a:gd name="connsiteY9" fmla="*/ 33966 h 94777"/>
                  <a:gd name="connsiteX10" fmla="*/ 56162 w 66391"/>
                  <a:gd name="connsiteY10" fmla="*/ 40695 h 94777"/>
                  <a:gd name="connsiteX11" fmla="*/ 57092 w 66391"/>
                  <a:gd name="connsiteY11" fmla="*/ 49383 h 94777"/>
                  <a:gd name="connsiteX12" fmla="*/ 57092 w 66391"/>
                  <a:gd name="connsiteY12" fmla="*/ 79972 h 94777"/>
                  <a:gd name="connsiteX13" fmla="*/ 57337 w 66391"/>
                  <a:gd name="connsiteY13" fmla="*/ 85184 h 94777"/>
                  <a:gd name="connsiteX14" fmla="*/ 58316 w 66391"/>
                  <a:gd name="connsiteY14" fmla="*/ 88317 h 94777"/>
                  <a:gd name="connsiteX15" fmla="*/ 60396 w 66391"/>
                  <a:gd name="connsiteY15" fmla="*/ 89956 h 94777"/>
                  <a:gd name="connsiteX16" fmla="*/ 63944 w 66391"/>
                  <a:gd name="connsiteY16" fmla="*/ 90372 h 94777"/>
                  <a:gd name="connsiteX17" fmla="*/ 65730 w 66391"/>
                  <a:gd name="connsiteY17" fmla="*/ 91107 h 94777"/>
                  <a:gd name="connsiteX18" fmla="*/ 66391 w 66391"/>
                  <a:gd name="connsiteY18" fmla="*/ 92575 h 94777"/>
                  <a:gd name="connsiteX19" fmla="*/ 65779 w 66391"/>
                  <a:gd name="connsiteY19" fmla="*/ 94117 h 94777"/>
                  <a:gd name="connsiteX20" fmla="*/ 64066 w 66391"/>
                  <a:gd name="connsiteY20" fmla="*/ 94777 h 94777"/>
                  <a:gd name="connsiteX21" fmla="*/ 40427 w 66391"/>
                  <a:gd name="connsiteY21" fmla="*/ 94777 h 94777"/>
                  <a:gd name="connsiteX22" fmla="*/ 38714 w 66391"/>
                  <a:gd name="connsiteY22" fmla="*/ 94117 h 94777"/>
                  <a:gd name="connsiteX23" fmla="*/ 38102 w 66391"/>
                  <a:gd name="connsiteY23" fmla="*/ 92453 h 94777"/>
                  <a:gd name="connsiteX24" fmla="*/ 38518 w 66391"/>
                  <a:gd name="connsiteY24" fmla="*/ 90984 h 94777"/>
                  <a:gd name="connsiteX25" fmla="*/ 40305 w 66391"/>
                  <a:gd name="connsiteY25" fmla="*/ 90250 h 94777"/>
                  <a:gd name="connsiteX26" fmla="*/ 44098 w 66391"/>
                  <a:gd name="connsiteY26" fmla="*/ 89834 h 94777"/>
                  <a:gd name="connsiteX27" fmla="*/ 46300 w 66391"/>
                  <a:gd name="connsiteY27" fmla="*/ 88292 h 94777"/>
                  <a:gd name="connsiteX28" fmla="*/ 47230 w 66391"/>
                  <a:gd name="connsiteY28" fmla="*/ 85233 h 94777"/>
                  <a:gd name="connsiteX29" fmla="*/ 47426 w 66391"/>
                  <a:gd name="connsiteY29" fmla="*/ 79972 h 94777"/>
                  <a:gd name="connsiteX30" fmla="*/ 47426 w 66391"/>
                  <a:gd name="connsiteY30" fmla="*/ 51683 h 94777"/>
                  <a:gd name="connsiteX31" fmla="*/ 46618 w 66391"/>
                  <a:gd name="connsiteY31" fmla="*/ 44709 h 94777"/>
                  <a:gd name="connsiteX32" fmla="*/ 44367 w 66391"/>
                  <a:gd name="connsiteY32" fmla="*/ 39814 h 94777"/>
                  <a:gd name="connsiteX33" fmla="*/ 40378 w 66391"/>
                  <a:gd name="connsiteY33" fmla="*/ 37122 h 94777"/>
                  <a:gd name="connsiteX34" fmla="*/ 34823 w 66391"/>
                  <a:gd name="connsiteY34" fmla="*/ 36266 h 94777"/>
                  <a:gd name="connsiteX35" fmla="*/ 29439 w 66391"/>
                  <a:gd name="connsiteY35" fmla="*/ 37294 h 94777"/>
                  <a:gd name="connsiteX36" fmla="*/ 24423 w 66391"/>
                  <a:gd name="connsiteY36" fmla="*/ 40157 h 94777"/>
                  <a:gd name="connsiteX37" fmla="*/ 20629 w 66391"/>
                  <a:gd name="connsiteY37" fmla="*/ 44880 h 94777"/>
                  <a:gd name="connsiteX38" fmla="*/ 19161 w 66391"/>
                  <a:gd name="connsiteY38" fmla="*/ 51047 h 94777"/>
                  <a:gd name="connsiteX39" fmla="*/ 19161 w 66391"/>
                  <a:gd name="connsiteY39" fmla="*/ 79923 h 94777"/>
                  <a:gd name="connsiteX40" fmla="*/ 19357 w 66391"/>
                  <a:gd name="connsiteY40" fmla="*/ 85013 h 94777"/>
                  <a:gd name="connsiteX41" fmla="*/ 20287 w 66391"/>
                  <a:gd name="connsiteY41" fmla="*/ 88121 h 94777"/>
                  <a:gd name="connsiteX42" fmla="*/ 22318 w 66391"/>
                  <a:gd name="connsiteY42" fmla="*/ 89785 h 94777"/>
                  <a:gd name="connsiteX43" fmla="*/ 26160 w 66391"/>
                  <a:gd name="connsiteY43" fmla="*/ 90201 h 94777"/>
                  <a:gd name="connsiteX44" fmla="*/ 27946 w 66391"/>
                  <a:gd name="connsiteY44" fmla="*/ 90935 h 94777"/>
                  <a:gd name="connsiteX45" fmla="*/ 28607 w 66391"/>
                  <a:gd name="connsiteY45" fmla="*/ 92404 h 94777"/>
                  <a:gd name="connsiteX46" fmla="*/ 27946 w 66391"/>
                  <a:gd name="connsiteY46" fmla="*/ 94068 h 94777"/>
                  <a:gd name="connsiteX47" fmla="*/ 26160 w 66391"/>
                  <a:gd name="connsiteY47" fmla="*/ 94728 h 94777"/>
                  <a:gd name="connsiteX48" fmla="*/ 2178 w 66391"/>
                  <a:gd name="connsiteY48" fmla="*/ 94728 h 94777"/>
                  <a:gd name="connsiteX49" fmla="*/ 538 w 66391"/>
                  <a:gd name="connsiteY49" fmla="*/ 94068 h 94777"/>
                  <a:gd name="connsiteX50" fmla="*/ 0 w 66391"/>
                  <a:gd name="connsiteY50" fmla="*/ 92404 h 94777"/>
                  <a:gd name="connsiteX51" fmla="*/ 538 w 66391"/>
                  <a:gd name="connsiteY51" fmla="*/ 90935 h 94777"/>
                  <a:gd name="connsiteX52" fmla="*/ 2178 w 66391"/>
                  <a:gd name="connsiteY52" fmla="*/ 90201 h 94777"/>
                  <a:gd name="connsiteX53" fmla="*/ 6216 w 66391"/>
                  <a:gd name="connsiteY53" fmla="*/ 89785 h 94777"/>
                  <a:gd name="connsiteX54" fmla="*/ 8418 w 66391"/>
                  <a:gd name="connsiteY54" fmla="*/ 88121 h 94777"/>
                  <a:gd name="connsiteX55" fmla="*/ 9348 w 66391"/>
                  <a:gd name="connsiteY55" fmla="*/ 85062 h 94777"/>
                  <a:gd name="connsiteX56" fmla="*/ 9544 w 66391"/>
                  <a:gd name="connsiteY56" fmla="*/ 79923 h 94777"/>
                  <a:gd name="connsiteX57" fmla="*/ 9544 w 66391"/>
                  <a:gd name="connsiteY57" fmla="*/ 16933 h 94777"/>
                  <a:gd name="connsiteX58" fmla="*/ 8565 w 66391"/>
                  <a:gd name="connsiteY58" fmla="*/ 10815 h 94777"/>
                  <a:gd name="connsiteX59" fmla="*/ 3426 w 66391"/>
                  <a:gd name="connsiteY59" fmla="*/ 9470 h 94777"/>
                  <a:gd name="connsiteX60" fmla="*/ 1958 w 66391"/>
                  <a:gd name="connsiteY60" fmla="*/ 8907 h 94777"/>
                  <a:gd name="connsiteX61" fmla="*/ 1468 w 66391"/>
                  <a:gd name="connsiteY61" fmla="*/ 7634 h 94777"/>
                  <a:gd name="connsiteX62" fmla="*/ 1884 w 66391"/>
                  <a:gd name="connsiteY62" fmla="*/ 6362 h 94777"/>
                  <a:gd name="connsiteX63" fmla="*/ 3671 w 66391"/>
                  <a:gd name="connsiteY63" fmla="*/ 5309 h 94777"/>
                  <a:gd name="connsiteX64" fmla="*/ 9911 w 66391"/>
                  <a:gd name="connsiteY64" fmla="*/ 3425 h 94777"/>
                  <a:gd name="connsiteX65" fmla="*/ 16396 w 66391"/>
                  <a:gd name="connsiteY65" fmla="*/ 562 h 94777"/>
                  <a:gd name="connsiteX66" fmla="*/ 18916 w 66391"/>
                  <a:gd name="connsiteY66" fmla="*/ 317 h 94777"/>
                  <a:gd name="connsiteX67" fmla="*/ 19602 w 66391"/>
                  <a:gd name="connsiteY67" fmla="*/ 2153 h 94777"/>
                  <a:gd name="connsiteX68" fmla="*/ 19235 w 66391"/>
                  <a:gd name="connsiteY68" fmla="*/ 9298 h 94777"/>
                  <a:gd name="connsiteX69" fmla="*/ 19137 w 66391"/>
                  <a:gd name="connsiteY69" fmla="*/ 16322 h 9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66391" h="94777">
                    <a:moveTo>
                      <a:pt x="19137" y="16322"/>
                    </a:moveTo>
                    <a:lnTo>
                      <a:pt x="19137" y="38835"/>
                    </a:lnTo>
                    <a:cubicBezTo>
                      <a:pt x="19137" y="39496"/>
                      <a:pt x="19284" y="39912"/>
                      <a:pt x="19553" y="40108"/>
                    </a:cubicBezTo>
                    <a:cubicBezTo>
                      <a:pt x="19846" y="40304"/>
                      <a:pt x="20238" y="40083"/>
                      <a:pt x="20727" y="39447"/>
                    </a:cubicBezTo>
                    <a:cubicBezTo>
                      <a:pt x="21878" y="37734"/>
                      <a:pt x="23199" y="36192"/>
                      <a:pt x="24716" y="34798"/>
                    </a:cubicBezTo>
                    <a:cubicBezTo>
                      <a:pt x="26233" y="33403"/>
                      <a:pt x="27873" y="32228"/>
                      <a:pt x="29659" y="31249"/>
                    </a:cubicBezTo>
                    <a:cubicBezTo>
                      <a:pt x="31372" y="30270"/>
                      <a:pt x="33159" y="29512"/>
                      <a:pt x="35043" y="28998"/>
                    </a:cubicBezTo>
                    <a:cubicBezTo>
                      <a:pt x="36927" y="28459"/>
                      <a:pt x="38763" y="28190"/>
                      <a:pt x="40549" y="28190"/>
                    </a:cubicBezTo>
                    <a:cubicBezTo>
                      <a:pt x="43486" y="28190"/>
                      <a:pt x="45982" y="28704"/>
                      <a:pt x="48086" y="29732"/>
                    </a:cubicBezTo>
                    <a:cubicBezTo>
                      <a:pt x="50167" y="30760"/>
                      <a:pt x="51904" y="32155"/>
                      <a:pt x="53299" y="33966"/>
                    </a:cubicBezTo>
                    <a:cubicBezTo>
                      <a:pt x="54596" y="35850"/>
                      <a:pt x="55550" y="38077"/>
                      <a:pt x="56162" y="40695"/>
                    </a:cubicBezTo>
                    <a:cubicBezTo>
                      <a:pt x="56774" y="43314"/>
                      <a:pt x="57092" y="46201"/>
                      <a:pt x="57092" y="49383"/>
                    </a:cubicBezTo>
                    <a:lnTo>
                      <a:pt x="57092" y="79972"/>
                    </a:lnTo>
                    <a:cubicBezTo>
                      <a:pt x="57092" y="82101"/>
                      <a:pt x="57165" y="83839"/>
                      <a:pt x="57337" y="85184"/>
                    </a:cubicBezTo>
                    <a:cubicBezTo>
                      <a:pt x="57508" y="86530"/>
                      <a:pt x="57826" y="87583"/>
                      <a:pt x="58316" y="88317"/>
                    </a:cubicBezTo>
                    <a:cubicBezTo>
                      <a:pt x="58805" y="89124"/>
                      <a:pt x="59490" y="89687"/>
                      <a:pt x="60396" y="89956"/>
                    </a:cubicBezTo>
                    <a:cubicBezTo>
                      <a:pt x="61301" y="90250"/>
                      <a:pt x="62476" y="90372"/>
                      <a:pt x="63944" y="90372"/>
                    </a:cubicBezTo>
                    <a:cubicBezTo>
                      <a:pt x="64678" y="90372"/>
                      <a:pt x="65265" y="90617"/>
                      <a:pt x="65730" y="91107"/>
                    </a:cubicBezTo>
                    <a:cubicBezTo>
                      <a:pt x="66171" y="91596"/>
                      <a:pt x="66391" y="92085"/>
                      <a:pt x="66391" y="92575"/>
                    </a:cubicBezTo>
                    <a:cubicBezTo>
                      <a:pt x="66391" y="93138"/>
                      <a:pt x="66195" y="93652"/>
                      <a:pt x="65779" y="94117"/>
                    </a:cubicBezTo>
                    <a:cubicBezTo>
                      <a:pt x="65363" y="94557"/>
                      <a:pt x="64801" y="94777"/>
                      <a:pt x="64066" y="94777"/>
                    </a:cubicBezTo>
                    <a:lnTo>
                      <a:pt x="40427" y="94777"/>
                    </a:lnTo>
                    <a:cubicBezTo>
                      <a:pt x="39693" y="94777"/>
                      <a:pt x="39130" y="94557"/>
                      <a:pt x="38714" y="94117"/>
                    </a:cubicBezTo>
                    <a:cubicBezTo>
                      <a:pt x="38298" y="93676"/>
                      <a:pt x="38102" y="93113"/>
                      <a:pt x="38102" y="92453"/>
                    </a:cubicBezTo>
                    <a:cubicBezTo>
                      <a:pt x="38029" y="91963"/>
                      <a:pt x="38176" y="91474"/>
                      <a:pt x="38518" y="90984"/>
                    </a:cubicBezTo>
                    <a:cubicBezTo>
                      <a:pt x="38885" y="90495"/>
                      <a:pt x="39473" y="90250"/>
                      <a:pt x="40305" y="90250"/>
                    </a:cubicBezTo>
                    <a:cubicBezTo>
                      <a:pt x="41846" y="90250"/>
                      <a:pt x="43119" y="90103"/>
                      <a:pt x="44098" y="89834"/>
                    </a:cubicBezTo>
                    <a:cubicBezTo>
                      <a:pt x="45076" y="89540"/>
                      <a:pt x="45811" y="89027"/>
                      <a:pt x="46300" y="88292"/>
                    </a:cubicBezTo>
                    <a:cubicBezTo>
                      <a:pt x="46790" y="87558"/>
                      <a:pt x="47108" y="86530"/>
                      <a:pt x="47230" y="85233"/>
                    </a:cubicBezTo>
                    <a:cubicBezTo>
                      <a:pt x="47352" y="83936"/>
                      <a:pt x="47426" y="82174"/>
                      <a:pt x="47426" y="79972"/>
                    </a:cubicBezTo>
                    <a:lnTo>
                      <a:pt x="47426" y="51683"/>
                    </a:lnTo>
                    <a:cubicBezTo>
                      <a:pt x="47426" y="48991"/>
                      <a:pt x="47157" y="46666"/>
                      <a:pt x="46618" y="44709"/>
                    </a:cubicBezTo>
                    <a:cubicBezTo>
                      <a:pt x="46080" y="42751"/>
                      <a:pt x="45346" y="41111"/>
                      <a:pt x="44367" y="39814"/>
                    </a:cubicBezTo>
                    <a:cubicBezTo>
                      <a:pt x="43315" y="38591"/>
                      <a:pt x="41993" y="37685"/>
                      <a:pt x="40378" y="37122"/>
                    </a:cubicBezTo>
                    <a:cubicBezTo>
                      <a:pt x="38787" y="36560"/>
                      <a:pt x="36927" y="36266"/>
                      <a:pt x="34823" y="36266"/>
                    </a:cubicBezTo>
                    <a:cubicBezTo>
                      <a:pt x="33110" y="36266"/>
                      <a:pt x="31324" y="36608"/>
                      <a:pt x="29439" y="37294"/>
                    </a:cubicBezTo>
                    <a:cubicBezTo>
                      <a:pt x="27555" y="37979"/>
                      <a:pt x="25891" y="38933"/>
                      <a:pt x="24423" y="40157"/>
                    </a:cubicBezTo>
                    <a:cubicBezTo>
                      <a:pt x="22881" y="41454"/>
                      <a:pt x="21608" y="43045"/>
                      <a:pt x="20629" y="44880"/>
                    </a:cubicBezTo>
                    <a:cubicBezTo>
                      <a:pt x="19651" y="46715"/>
                      <a:pt x="19161" y="48771"/>
                      <a:pt x="19161" y="51047"/>
                    </a:cubicBezTo>
                    <a:lnTo>
                      <a:pt x="19161" y="79923"/>
                    </a:lnTo>
                    <a:cubicBezTo>
                      <a:pt x="19161" y="81954"/>
                      <a:pt x="19235" y="83667"/>
                      <a:pt x="19357" y="85013"/>
                    </a:cubicBezTo>
                    <a:cubicBezTo>
                      <a:pt x="19479" y="86359"/>
                      <a:pt x="19773" y="87411"/>
                      <a:pt x="20287" y="88121"/>
                    </a:cubicBezTo>
                    <a:cubicBezTo>
                      <a:pt x="20703" y="88929"/>
                      <a:pt x="21364" y="89491"/>
                      <a:pt x="22318" y="89785"/>
                    </a:cubicBezTo>
                    <a:cubicBezTo>
                      <a:pt x="23248" y="90079"/>
                      <a:pt x="24545" y="90201"/>
                      <a:pt x="26160" y="90201"/>
                    </a:cubicBezTo>
                    <a:cubicBezTo>
                      <a:pt x="26894" y="90201"/>
                      <a:pt x="27482" y="90446"/>
                      <a:pt x="27946" y="90935"/>
                    </a:cubicBezTo>
                    <a:cubicBezTo>
                      <a:pt x="28387" y="91425"/>
                      <a:pt x="28607" y="91914"/>
                      <a:pt x="28607" y="92404"/>
                    </a:cubicBezTo>
                    <a:cubicBezTo>
                      <a:pt x="28607" y="93064"/>
                      <a:pt x="28387" y="93603"/>
                      <a:pt x="27946" y="94068"/>
                    </a:cubicBezTo>
                    <a:cubicBezTo>
                      <a:pt x="27506" y="94508"/>
                      <a:pt x="26919" y="94728"/>
                      <a:pt x="26160" y="94728"/>
                    </a:cubicBezTo>
                    <a:lnTo>
                      <a:pt x="2178" y="94728"/>
                    </a:lnTo>
                    <a:cubicBezTo>
                      <a:pt x="1444" y="94728"/>
                      <a:pt x="905" y="94508"/>
                      <a:pt x="538" y="94068"/>
                    </a:cubicBezTo>
                    <a:cubicBezTo>
                      <a:pt x="171" y="93627"/>
                      <a:pt x="0" y="93064"/>
                      <a:pt x="0" y="92404"/>
                    </a:cubicBezTo>
                    <a:cubicBezTo>
                      <a:pt x="0" y="91914"/>
                      <a:pt x="171" y="91425"/>
                      <a:pt x="538" y="90935"/>
                    </a:cubicBezTo>
                    <a:cubicBezTo>
                      <a:pt x="905" y="90446"/>
                      <a:pt x="1468" y="90201"/>
                      <a:pt x="2178" y="90201"/>
                    </a:cubicBezTo>
                    <a:cubicBezTo>
                      <a:pt x="3891" y="90201"/>
                      <a:pt x="5237" y="90054"/>
                      <a:pt x="6216" y="89785"/>
                    </a:cubicBezTo>
                    <a:cubicBezTo>
                      <a:pt x="7195" y="89491"/>
                      <a:pt x="7929" y="88953"/>
                      <a:pt x="8418" y="88121"/>
                    </a:cubicBezTo>
                    <a:cubicBezTo>
                      <a:pt x="8908" y="87387"/>
                      <a:pt x="9226" y="86359"/>
                      <a:pt x="9348" y="85062"/>
                    </a:cubicBezTo>
                    <a:cubicBezTo>
                      <a:pt x="9470" y="83765"/>
                      <a:pt x="9544" y="82052"/>
                      <a:pt x="9544" y="79923"/>
                    </a:cubicBezTo>
                    <a:lnTo>
                      <a:pt x="9544" y="16933"/>
                    </a:lnTo>
                    <a:cubicBezTo>
                      <a:pt x="9544" y="13752"/>
                      <a:pt x="9226" y="11721"/>
                      <a:pt x="8565" y="10815"/>
                    </a:cubicBezTo>
                    <a:cubicBezTo>
                      <a:pt x="7904" y="9910"/>
                      <a:pt x="6191" y="9470"/>
                      <a:pt x="3426" y="9470"/>
                    </a:cubicBezTo>
                    <a:cubicBezTo>
                      <a:pt x="2765" y="9470"/>
                      <a:pt x="2276" y="9274"/>
                      <a:pt x="1958" y="8907"/>
                    </a:cubicBezTo>
                    <a:cubicBezTo>
                      <a:pt x="1640" y="8540"/>
                      <a:pt x="1468" y="8124"/>
                      <a:pt x="1468" y="7634"/>
                    </a:cubicBezTo>
                    <a:cubicBezTo>
                      <a:pt x="1395" y="7218"/>
                      <a:pt x="1542" y="6802"/>
                      <a:pt x="1884" y="6362"/>
                    </a:cubicBezTo>
                    <a:cubicBezTo>
                      <a:pt x="2251" y="5921"/>
                      <a:pt x="2839" y="5554"/>
                      <a:pt x="3671" y="5309"/>
                    </a:cubicBezTo>
                    <a:cubicBezTo>
                      <a:pt x="5628" y="4820"/>
                      <a:pt x="7709" y="4184"/>
                      <a:pt x="9911" y="3425"/>
                    </a:cubicBezTo>
                    <a:cubicBezTo>
                      <a:pt x="12113" y="2642"/>
                      <a:pt x="14267" y="1688"/>
                      <a:pt x="16396" y="562"/>
                    </a:cubicBezTo>
                    <a:cubicBezTo>
                      <a:pt x="17619" y="-99"/>
                      <a:pt x="18452" y="-172"/>
                      <a:pt x="18916" y="317"/>
                    </a:cubicBezTo>
                    <a:cubicBezTo>
                      <a:pt x="19357" y="807"/>
                      <a:pt x="19602" y="1418"/>
                      <a:pt x="19602" y="2153"/>
                    </a:cubicBezTo>
                    <a:cubicBezTo>
                      <a:pt x="19357" y="3939"/>
                      <a:pt x="19235" y="6337"/>
                      <a:pt x="19235" y="9298"/>
                    </a:cubicBezTo>
                    <a:cubicBezTo>
                      <a:pt x="19137" y="12259"/>
                      <a:pt x="19137" y="14609"/>
                      <a:pt x="19137" y="16322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="" xmlns:a16="http://schemas.microsoft.com/office/drawing/2014/main" id="{281A5825-F733-4642-B173-FDA8968A521D}"/>
                  </a:ext>
                </a:extLst>
              </p:cNvPr>
              <p:cNvSpPr/>
              <p:nvPr/>
            </p:nvSpPr>
            <p:spPr>
              <a:xfrm>
                <a:off x="1036465" y="1488922"/>
                <a:ext cx="28754" cy="90299"/>
              </a:xfrm>
              <a:custGeom>
                <a:avLst/>
                <a:gdLst>
                  <a:gd name="connsiteX0" fmla="*/ 19455 w 28754"/>
                  <a:gd name="connsiteY0" fmla="*/ 42703 h 90299"/>
                  <a:gd name="connsiteX1" fmla="*/ 19455 w 28754"/>
                  <a:gd name="connsiteY1" fmla="*/ 75495 h 90299"/>
                  <a:gd name="connsiteX2" fmla="*/ 19700 w 28754"/>
                  <a:gd name="connsiteY2" fmla="*/ 80585 h 90299"/>
                  <a:gd name="connsiteX3" fmla="*/ 20801 w 28754"/>
                  <a:gd name="connsiteY3" fmla="*/ 83693 h 90299"/>
                  <a:gd name="connsiteX4" fmla="*/ 23003 w 28754"/>
                  <a:gd name="connsiteY4" fmla="*/ 85357 h 90299"/>
                  <a:gd name="connsiteX5" fmla="*/ 26796 w 28754"/>
                  <a:gd name="connsiteY5" fmla="*/ 85773 h 90299"/>
                  <a:gd name="connsiteX6" fmla="*/ 28265 w 28754"/>
                  <a:gd name="connsiteY6" fmla="*/ 86507 h 90299"/>
                  <a:gd name="connsiteX7" fmla="*/ 28754 w 28754"/>
                  <a:gd name="connsiteY7" fmla="*/ 87975 h 90299"/>
                  <a:gd name="connsiteX8" fmla="*/ 28265 w 28754"/>
                  <a:gd name="connsiteY8" fmla="*/ 89639 h 90299"/>
                  <a:gd name="connsiteX9" fmla="*/ 26796 w 28754"/>
                  <a:gd name="connsiteY9" fmla="*/ 90300 h 90299"/>
                  <a:gd name="connsiteX10" fmla="*/ 2080 w 28754"/>
                  <a:gd name="connsiteY10" fmla="*/ 90300 h 90299"/>
                  <a:gd name="connsiteX11" fmla="*/ 489 w 28754"/>
                  <a:gd name="connsiteY11" fmla="*/ 89639 h 90299"/>
                  <a:gd name="connsiteX12" fmla="*/ 0 w 28754"/>
                  <a:gd name="connsiteY12" fmla="*/ 87975 h 90299"/>
                  <a:gd name="connsiteX13" fmla="*/ 489 w 28754"/>
                  <a:gd name="connsiteY13" fmla="*/ 86507 h 90299"/>
                  <a:gd name="connsiteX14" fmla="*/ 2080 w 28754"/>
                  <a:gd name="connsiteY14" fmla="*/ 85773 h 90299"/>
                  <a:gd name="connsiteX15" fmla="*/ 5800 w 28754"/>
                  <a:gd name="connsiteY15" fmla="*/ 85283 h 90299"/>
                  <a:gd name="connsiteX16" fmla="*/ 8320 w 28754"/>
                  <a:gd name="connsiteY16" fmla="*/ 83570 h 90299"/>
                  <a:gd name="connsiteX17" fmla="*/ 9422 w 28754"/>
                  <a:gd name="connsiteY17" fmla="*/ 80560 h 90299"/>
                  <a:gd name="connsiteX18" fmla="*/ 9789 w 28754"/>
                  <a:gd name="connsiteY18" fmla="*/ 75715 h 90299"/>
                  <a:gd name="connsiteX19" fmla="*/ 9789 w 28754"/>
                  <a:gd name="connsiteY19" fmla="*/ 43315 h 90299"/>
                  <a:gd name="connsiteX20" fmla="*/ 9617 w 28754"/>
                  <a:gd name="connsiteY20" fmla="*/ 39522 h 90299"/>
                  <a:gd name="connsiteX21" fmla="*/ 8932 w 28754"/>
                  <a:gd name="connsiteY21" fmla="*/ 37197 h 90299"/>
                  <a:gd name="connsiteX22" fmla="*/ 6974 w 28754"/>
                  <a:gd name="connsiteY22" fmla="*/ 36169 h 90299"/>
                  <a:gd name="connsiteX23" fmla="*/ 3671 w 28754"/>
                  <a:gd name="connsiteY23" fmla="*/ 35851 h 90299"/>
                  <a:gd name="connsiteX24" fmla="*/ 2202 w 28754"/>
                  <a:gd name="connsiteY24" fmla="*/ 35288 h 90299"/>
                  <a:gd name="connsiteX25" fmla="*/ 1713 w 28754"/>
                  <a:gd name="connsiteY25" fmla="*/ 34015 h 90299"/>
                  <a:gd name="connsiteX26" fmla="*/ 2129 w 28754"/>
                  <a:gd name="connsiteY26" fmla="*/ 32743 h 90299"/>
                  <a:gd name="connsiteX27" fmla="*/ 3915 w 28754"/>
                  <a:gd name="connsiteY27" fmla="*/ 31691 h 90299"/>
                  <a:gd name="connsiteX28" fmla="*/ 10156 w 28754"/>
                  <a:gd name="connsiteY28" fmla="*/ 29806 h 90299"/>
                  <a:gd name="connsiteX29" fmla="*/ 16641 w 28754"/>
                  <a:gd name="connsiteY29" fmla="*/ 26943 h 90299"/>
                  <a:gd name="connsiteX30" fmla="*/ 19137 w 28754"/>
                  <a:gd name="connsiteY30" fmla="*/ 26698 h 90299"/>
                  <a:gd name="connsiteX31" fmla="*/ 19822 w 28754"/>
                  <a:gd name="connsiteY31" fmla="*/ 28534 h 90299"/>
                  <a:gd name="connsiteX32" fmla="*/ 19455 w 28754"/>
                  <a:gd name="connsiteY32" fmla="*/ 35679 h 90299"/>
                  <a:gd name="connsiteX33" fmla="*/ 19455 w 28754"/>
                  <a:gd name="connsiteY33" fmla="*/ 42703 h 90299"/>
                  <a:gd name="connsiteX34" fmla="*/ 14316 w 28754"/>
                  <a:gd name="connsiteY34" fmla="*/ 0 h 90299"/>
                  <a:gd name="connsiteX35" fmla="*/ 19748 w 28754"/>
                  <a:gd name="connsiteY35" fmla="*/ 2374 h 90299"/>
                  <a:gd name="connsiteX36" fmla="*/ 22147 w 28754"/>
                  <a:gd name="connsiteY36" fmla="*/ 8443 h 90299"/>
                  <a:gd name="connsiteX37" fmla="*/ 19871 w 28754"/>
                  <a:gd name="connsiteY37" fmla="*/ 13949 h 90299"/>
                  <a:gd name="connsiteX38" fmla="*/ 14316 w 28754"/>
                  <a:gd name="connsiteY38" fmla="*/ 16274 h 90299"/>
                  <a:gd name="connsiteX39" fmla="*/ 8736 w 28754"/>
                  <a:gd name="connsiteY39" fmla="*/ 13998 h 90299"/>
                  <a:gd name="connsiteX40" fmla="*/ 6485 w 28754"/>
                  <a:gd name="connsiteY40" fmla="*/ 8173 h 90299"/>
                  <a:gd name="connsiteX41" fmla="*/ 8736 w 28754"/>
                  <a:gd name="connsiteY41" fmla="*/ 2423 h 90299"/>
                  <a:gd name="connsiteX42" fmla="*/ 14316 w 28754"/>
                  <a:gd name="connsiteY42" fmla="*/ 0 h 9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8754" h="90299">
                    <a:moveTo>
                      <a:pt x="19455" y="42703"/>
                    </a:moveTo>
                    <a:lnTo>
                      <a:pt x="19455" y="75495"/>
                    </a:lnTo>
                    <a:cubicBezTo>
                      <a:pt x="19455" y="77526"/>
                      <a:pt x="19528" y="79239"/>
                      <a:pt x="19700" y="80585"/>
                    </a:cubicBezTo>
                    <a:cubicBezTo>
                      <a:pt x="19871" y="81931"/>
                      <a:pt x="20238" y="82983"/>
                      <a:pt x="20801" y="83693"/>
                    </a:cubicBezTo>
                    <a:cubicBezTo>
                      <a:pt x="21290" y="84500"/>
                      <a:pt x="22024" y="85063"/>
                      <a:pt x="23003" y="85357"/>
                    </a:cubicBezTo>
                    <a:cubicBezTo>
                      <a:pt x="23982" y="85650"/>
                      <a:pt x="25255" y="85773"/>
                      <a:pt x="26796" y="85773"/>
                    </a:cubicBezTo>
                    <a:cubicBezTo>
                      <a:pt x="27457" y="85773"/>
                      <a:pt x="27946" y="86017"/>
                      <a:pt x="28265" y="86507"/>
                    </a:cubicBezTo>
                    <a:cubicBezTo>
                      <a:pt x="28583" y="86996"/>
                      <a:pt x="28754" y="87486"/>
                      <a:pt x="28754" y="87975"/>
                    </a:cubicBezTo>
                    <a:cubicBezTo>
                      <a:pt x="28754" y="88636"/>
                      <a:pt x="28583" y="89174"/>
                      <a:pt x="28265" y="89639"/>
                    </a:cubicBezTo>
                    <a:cubicBezTo>
                      <a:pt x="27946" y="90080"/>
                      <a:pt x="27457" y="90300"/>
                      <a:pt x="26796" y="90300"/>
                    </a:cubicBezTo>
                    <a:lnTo>
                      <a:pt x="2080" y="90300"/>
                    </a:lnTo>
                    <a:cubicBezTo>
                      <a:pt x="1346" y="90300"/>
                      <a:pt x="808" y="90080"/>
                      <a:pt x="489" y="89639"/>
                    </a:cubicBezTo>
                    <a:cubicBezTo>
                      <a:pt x="171" y="89199"/>
                      <a:pt x="0" y="88636"/>
                      <a:pt x="0" y="87975"/>
                    </a:cubicBezTo>
                    <a:cubicBezTo>
                      <a:pt x="0" y="87486"/>
                      <a:pt x="171" y="86996"/>
                      <a:pt x="489" y="86507"/>
                    </a:cubicBezTo>
                    <a:cubicBezTo>
                      <a:pt x="808" y="86017"/>
                      <a:pt x="1346" y="85773"/>
                      <a:pt x="2080" y="85773"/>
                    </a:cubicBezTo>
                    <a:cubicBezTo>
                      <a:pt x="3548" y="85773"/>
                      <a:pt x="4796" y="85601"/>
                      <a:pt x="5800" y="85283"/>
                    </a:cubicBezTo>
                    <a:cubicBezTo>
                      <a:pt x="6828" y="84965"/>
                      <a:pt x="7660" y="84378"/>
                      <a:pt x="8320" y="83570"/>
                    </a:cubicBezTo>
                    <a:cubicBezTo>
                      <a:pt x="8810" y="82836"/>
                      <a:pt x="9177" y="81833"/>
                      <a:pt x="9422" y="80560"/>
                    </a:cubicBezTo>
                    <a:cubicBezTo>
                      <a:pt x="9666" y="79288"/>
                      <a:pt x="9789" y="77697"/>
                      <a:pt x="9789" y="75715"/>
                    </a:cubicBezTo>
                    <a:lnTo>
                      <a:pt x="9789" y="43315"/>
                    </a:lnTo>
                    <a:cubicBezTo>
                      <a:pt x="9789" y="41773"/>
                      <a:pt x="9740" y="40500"/>
                      <a:pt x="9617" y="39522"/>
                    </a:cubicBezTo>
                    <a:cubicBezTo>
                      <a:pt x="9495" y="38543"/>
                      <a:pt x="9275" y="37760"/>
                      <a:pt x="8932" y="37197"/>
                    </a:cubicBezTo>
                    <a:cubicBezTo>
                      <a:pt x="8443" y="36707"/>
                      <a:pt x="7782" y="36365"/>
                      <a:pt x="6974" y="36169"/>
                    </a:cubicBezTo>
                    <a:cubicBezTo>
                      <a:pt x="6167" y="35973"/>
                      <a:pt x="5066" y="35851"/>
                      <a:pt x="3671" y="35851"/>
                    </a:cubicBezTo>
                    <a:cubicBezTo>
                      <a:pt x="3010" y="35851"/>
                      <a:pt x="2521" y="35655"/>
                      <a:pt x="2202" y="35288"/>
                    </a:cubicBezTo>
                    <a:cubicBezTo>
                      <a:pt x="1884" y="34921"/>
                      <a:pt x="1713" y="34480"/>
                      <a:pt x="1713" y="34015"/>
                    </a:cubicBezTo>
                    <a:cubicBezTo>
                      <a:pt x="1640" y="33599"/>
                      <a:pt x="1786" y="33183"/>
                      <a:pt x="2129" y="32743"/>
                    </a:cubicBezTo>
                    <a:cubicBezTo>
                      <a:pt x="2496" y="32302"/>
                      <a:pt x="3083" y="31935"/>
                      <a:pt x="3915" y="31691"/>
                    </a:cubicBezTo>
                    <a:cubicBezTo>
                      <a:pt x="5873" y="31201"/>
                      <a:pt x="7953" y="30565"/>
                      <a:pt x="10156" y="29806"/>
                    </a:cubicBezTo>
                    <a:cubicBezTo>
                      <a:pt x="12358" y="29023"/>
                      <a:pt x="14512" y="28069"/>
                      <a:pt x="16641" y="26943"/>
                    </a:cubicBezTo>
                    <a:cubicBezTo>
                      <a:pt x="17864" y="26282"/>
                      <a:pt x="18696" y="26209"/>
                      <a:pt x="19137" y="26698"/>
                    </a:cubicBezTo>
                    <a:cubicBezTo>
                      <a:pt x="19577" y="27188"/>
                      <a:pt x="19822" y="27800"/>
                      <a:pt x="19822" y="28534"/>
                    </a:cubicBezTo>
                    <a:cubicBezTo>
                      <a:pt x="19577" y="30320"/>
                      <a:pt x="19455" y="32718"/>
                      <a:pt x="19455" y="35679"/>
                    </a:cubicBezTo>
                    <a:cubicBezTo>
                      <a:pt x="19455" y="38641"/>
                      <a:pt x="19455" y="40990"/>
                      <a:pt x="19455" y="42703"/>
                    </a:cubicBezTo>
                    <a:close/>
                    <a:moveTo>
                      <a:pt x="14316" y="0"/>
                    </a:moveTo>
                    <a:cubicBezTo>
                      <a:pt x="16347" y="0"/>
                      <a:pt x="18182" y="783"/>
                      <a:pt x="19748" y="2374"/>
                    </a:cubicBezTo>
                    <a:cubicBezTo>
                      <a:pt x="21339" y="3964"/>
                      <a:pt x="22147" y="5996"/>
                      <a:pt x="22147" y="8443"/>
                    </a:cubicBezTo>
                    <a:cubicBezTo>
                      <a:pt x="22147" y="10572"/>
                      <a:pt x="21388" y="12407"/>
                      <a:pt x="19871" y="13949"/>
                    </a:cubicBezTo>
                    <a:cubicBezTo>
                      <a:pt x="18354" y="15490"/>
                      <a:pt x="16494" y="16274"/>
                      <a:pt x="14316" y="16274"/>
                    </a:cubicBezTo>
                    <a:cubicBezTo>
                      <a:pt x="12113" y="16274"/>
                      <a:pt x="10254" y="15515"/>
                      <a:pt x="8736" y="13998"/>
                    </a:cubicBezTo>
                    <a:cubicBezTo>
                      <a:pt x="7219" y="12480"/>
                      <a:pt x="6485" y="10547"/>
                      <a:pt x="6485" y="8173"/>
                    </a:cubicBezTo>
                    <a:cubicBezTo>
                      <a:pt x="6485" y="5971"/>
                      <a:pt x="7244" y="4062"/>
                      <a:pt x="8736" y="2423"/>
                    </a:cubicBezTo>
                    <a:cubicBezTo>
                      <a:pt x="10254" y="808"/>
                      <a:pt x="12113" y="0"/>
                      <a:pt x="14316" y="0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1" name="자유형: 도형 110">
                <a:extLst>
                  <a:ext uri="{FF2B5EF4-FFF2-40B4-BE49-F238E27FC236}">
                    <a16:creationId xmlns="" xmlns:a16="http://schemas.microsoft.com/office/drawing/2014/main" id="{05B1F955-DA02-4E0B-9B22-7AC2644A696B}"/>
                  </a:ext>
                </a:extLst>
              </p:cNvPr>
              <p:cNvSpPr/>
              <p:nvPr/>
            </p:nvSpPr>
            <p:spPr>
              <a:xfrm>
                <a:off x="1068719" y="1512684"/>
                <a:ext cx="51418" cy="67419"/>
              </a:xfrm>
              <a:custGeom>
                <a:avLst/>
                <a:gdLst>
                  <a:gd name="connsiteX0" fmla="*/ 49481 w 51418"/>
                  <a:gd name="connsiteY0" fmla="*/ 30810 h 67419"/>
                  <a:gd name="connsiteX1" fmla="*/ 15833 w 51418"/>
                  <a:gd name="connsiteY1" fmla="*/ 30810 h 67419"/>
                  <a:gd name="connsiteX2" fmla="*/ 12529 w 51418"/>
                  <a:gd name="connsiteY2" fmla="*/ 31789 h 67419"/>
                  <a:gd name="connsiteX3" fmla="*/ 11918 w 51418"/>
                  <a:gd name="connsiteY3" fmla="*/ 35459 h 67419"/>
                  <a:gd name="connsiteX4" fmla="*/ 13386 w 51418"/>
                  <a:gd name="connsiteY4" fmla="*/ 44465 h 67419"/>
                  <a:gd name="connsiteX5" fmla="*/ 17424 w 51418"/>
                  <a:gd name="connsiteY5" fmla="*/ 51855 h 67419"/>
                  <a:gd name="connsiteX6" fmla="*/ 23958 w 51418"/>
                  <a:gd name="connsiteY6" fmla="*/ 57117 h 67419"/>
                  <a:gd name="connsiteX7" fmla="*/ 33330 w 51418"/>
                  <a:gd name="connsiteY7" fmla="*/ 59074 h 67419"/>
                  <a:gd name="connsiteX8" fmla="*/ 37808 w 51418"/>
                  <a:gd name="connsiteY8" fmla="*/ 58585 h 67419"/>
                  <a:gd name="connsiteX9" fmla="*/ 42140 w 51418"/>
                  <a:gd name="connsiteY9" fmla="*/ 56994 h 67419"/>
                  <a:gd name="connsiteX10" fmla="*/ 45566 w 51418"/>
                  <a:gd name="connsiteY10" fmla="*/ 54596 h 67419"/>
                  <a:gd name="connsiteX11" fmla="*/ 48258 w 51418"/>
                  <a:gd name="connsiteY11" fmla="*/ 51488 h 67419"/>
                  <a:gd name="connsiteX12" fmla="*/ 49432 w 51418"/>
                  <a:gd name="connsiteY12" fmla="*/ 50387 h 67419"/>
                  <a:gd name="connsiteX13" fmla="*/ 50705 w 51418"/>
                  <a:gd name="connsiteY13" fmla="*/ 50265 h 67419"/>
                  <a:gd name="connsiteX14" fmla="*/ 51317 w 51418"/>
                  <a:gd name="connsiteY14" fmla="*/ 51048 h 67419"/>
                  <a:gd name="connsiteX15" fmla="*/ 51194 w 51418"/>
                  <a:gd name="connsiteY15" fmla="*/ 52467 h 67419"/>
                  <a:gd name="connsiteX16" fmla="*/ 47206 w 51418"/>
                  <a:gd name="connsiteY16" fmla="*/ 58903 h 67419"/>
                  <a:gd name="connsiteX17" fmla="*/ 41626 w 51418"/>
                  <a:gd name="connsiteY17" fmla="*/ 63504 h 67419"/>
                  <a:gd name="connsiteX18" fmla="*/ 34896 w 51418"/>
                  <a:gd name="connsiteY18" fmla="*/ 66440 h 67419"/>
                  <a:gd name="connsiteX19" fmla="*/ 27677 w 51418"/>
                  <a:gd name="connsiteY19" fmla="*/ 67419 h 67419"/>
                  <a:gd name="connsiteX20" fmla="*/ 16836 w 51418"/>
                  <a:gd name="connsiteY20" fmla="*/ 65217 h 67419"/>
                  <a:gd name="connsiteX21" fmla="*/ 8100 w 51418"/>
                  <a:gd name="connsiteY21" fmla="*/ 58732 h 67419"/>
                  <a:gd name="connsiteX22" fmla="*/ 2154 w 51418"/>
                  <a:gd name="connsiteY22" fmla="*/ 48625 h 67419"/>
                  <a:gd name="connsiteX23" fmla="*/ 0 w 51418"/>
                  <a:gd name="connsiteY23" fmla="*/ 34994 h 67419"/>
                  <a:gd name="connsiteX24" fmla="*/ 2398 w 51418"/>
                  <a:gd name="connsiteY24" fmla="*/ 20483 h 67419"/>
                  <a:gd name="connsiteX25" fmla="*/ 8932 w 51418"/>
                  <a:gd name="connsiteY25" fmla="*/ 9422 h 67419"/>
                  <a:gd name="connsiteX26" fmla="*/ 18354 w 51418"/>
                  <a:gd name="connsiteY26" fmla="*/ 2496 h 67419"/>
                  <a:gd name="connsiteX27" fmla="*/ 29733 w 51418"/>
                  <a:gd name="connsiteY27" fmla="*/ 0 h 67419"/>
                  <a:gd name="connsiteX28" fmla="*/ 38910 w 51418"/>
                  <a:gd name="connsiteY28" fmla="*/ 2325 h 67419"/>
                  <a:gd name="connsiteX29" fmla="*/ 45884 w 51418"/>
                  <a:gd name="connsiteY29" fmla="*/ 8565 h 67419"/>
                  <a:gd name="connsiteX30" fmla="*/ 49995 w 51418"/>
                  <a:gd name="connsiteY30" fmla="*/ 17742 h 67419"/>
                  <a:gd name="connsiteX31" fmla="*/ 51268 w 51418"/>
                  <a:gd name="connsiteY31" fmla="*/ 28509 h 67419"/>
                  <a:gd name="connsiteX32" fmla="*/ 50852 w 51418"/>
                  <a:gd name="connsiteY32" fmla="*/ 30222 h 67419"/>
                  <a:gd name="connsiteX33" fmla="*/ 49481 w 51418"/>
                  <a:gd name="connsiteY33" fmla="*/ 30810 h 67419"/>
                  <a:gd name="connsiteX34" fmla="*/ 15833 w 51418"/>
                  <a:gd name="connsiteY34" fmla="*/ 25793 h 67419"/>
                  <a:gd name="connsiteX35" fmla="*/ 38102 w 51418"/>
                  <a:gd name="connsiteY35" fmla="*/ 25793 h 67419"/>
                  <a:gd name="connsiteX36" fmla="*/ 41479 w 51418"/>
                  <a:gd name="connsiteY36" fmla="*/ 25059 h 67419"/>
                  <a:gd name="connsiteX37" fmla="*/ 42262 w 51418"/>
                  <a:gd name="connsiteY37" fmla="*/ 23101 h 67419"/>
                  <a:gd name="connsiteX38" fmla="*/ 41528 w 51418"/>
                  <a:gd name="connsiteY38" fmla="*/ 16249 h 67419"/>
                  <a:gd name="connsiteX39" fmla="*/ 39326 w 51418"/>
                  <a:gd name="connsiteY39" fmla="*/ 10009 h 67419"/>
                  <a:gd name="connsiteX40" fmla="*/ 35092 w 51418"/>
                  <a:gd name="connsiteY40" fmla="*/ 5604 h 67419"/>
                  <a:gd name="connsiteX41" fmla="*/ 28778 w 51418"/>
                  <a:gd name="connsiteY41" fmla="*/ 3891 h 67419"/>
                  <a:gd name="connsiteX42" fmla="*/ 22294 w 51418"/>
                  <a:gd name="connsiteY42" fmla="*/ 5531 h 67419"/>
                  <a:gd name="connsiteX43" fmla="*/ 17277 w 51418"/>
                  <a:gd name="connsiteY43" fmla="*/ 9886 h 67419"/>
                  <a:gd name="connsiteX44" fmla="*/ 13900 w 51418"/>
                  <a:gd name="connsiteY44" fmla="*/ 16249 h 67419"/>
                  <a:gd name="connsiteX45" fmla="*/ 12725 w 51418"/>
                  <a:gd name="connsiteY45" fmla="*/ 23591 h 67419"/>
                  <a:gd name="connsiteX46" fmla="*/ 13337 w 51418"/>
                  <a:gd name="connsiteY46" fmla="*/ 25255 h 67419"/>
                  <a:gd name="connsiteX47" fmla="*/ 15833 w 51418"/>
                  <a:gd name="connsiteY47" fmla="*/ 25793 h 6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1418" h="67419">
                    <a:moveTo>
                      <a:pt x="49481" y="30810"/>
                    </a:moveTo>
                    <a:lnTo>
                      <a:pt x="15833" y="30810"/>
                    </a:lnTo>
                    <a:cubicBezTo>
                      <a:pt x="14120" y="30810"/>
                      <a:pt x="13019" y="31128"/>
                      <a:pt x="12529" y="31789"/>
                    </a:cubicBezTo>
                    <a:cubicBezTo>
                      <a:pt x="12040" y="32449"/>
                      <a:pt x="11844" y="33673"/>
                      <a:pt x="11918" y="35459"/>
                    </a:cubicBezTo>
                    <a:cubicBezTo>
                      <a:pt x="11991" y="38641"/>
                      <a:pt x="12480" y="41626"/>
                      <a:pt x="13386" y="44465"/>
                    </a:cubicBezTo>
                    <a:cubicBezTo>
                      <a:pt x="14291" y="47279"/>
                      <a:pt x="15637" y="49751"/>
                      <a:pt x="17424" y="51855"/>
                    </a:cubicBezTo>
                    <a:cubicBezTo>
                      <a:pt x="19137" y="54058"/>
                      <a:pt x="21315" y="55820"/>
                      <a:pt x="23958" y="57117"/>
                    </a:cubicBezTo>
                    <a:cubicBezTo>
                      <a:pt x="26601" y="58414"/>
                      <a:pt x="29733" y="59074"/>
                      <a:pt x="33330" y="59074"/>
                    </a:cubicBezTo>
                    <a:cubicBezTo>
                      <a:pt x="34798" y="59074"/>
                      <a:pt x="36291" y="58903"/>
                      <a:pt x="37808" y="58585"/>
                    </a:cubicBezTo>
                    <a:cubicBezTo>
                      <a:pt x="39326" y="58267"/>
                      <a:pt x="40770" y="57728"/>
                      <a:pt x="42140" y="56994"/>
                    </a:cubicBezTo>
                    <a:cubicBezTo>
                      <a:pt x="43363" y="56333"/>
                      <a:pt x="44514" y="55550"/>
                      <a:pt x="45566" y="54596"/>
                    </a:cubicBezTo>
                    <a:cubicBezTo>
                      <a:pt x="46618" y="53666"/>
                      <a:pt x="47524" y="52614"/>
                      <a:pt x="48258" y="51488"/>
                    </a:cubicBezTo>
                    <a:cubicBezTo>
                      <a:pt x="48576" y="50925"/>
                      <a:pt x="48967" y="50558"/>
                      <a:pt x="49432" y="50387"/>
                    </a:cubicBezTo>
                    <a:cubicBezTo>
                      <a:pt x="49873" y="50216"/>
                      <a:pt x="50313" y="50191"/>
                      <a:pt x="50705" y="50265"/>
                    </a:cubicBezTo>
                    <a:cubicBezTo>
                      <a:pt x="50950" y="50436"/>
                      <a:pt x="51145" y="50681"/>
                      <a:pt x="51317" y="51048"/>
                    </a:cubicBezTo>
                    <a:cubicBezTo>
                      <a:pt x="51488" y="51415"/>
                      <a:pt x="51439" y="51880"/>
                      <a:pt x="51194" y="52467"/>
                    </a:cubicBezTo>
                    <a:cubicBezTo>
                      <a:pt x="50216" y="54914"/>
                      <a:pt x="48894" y="57068"/>
                      <a:pt x="47206" y="58903"/>
                    </a:cubicBezTo>
                    <a:cubicBezTo>
                      <a:pt x="45541" y="60738"/>
                      <a:pt x="43682" y="62280"/>
                      <a:pt x="41626" y="63504"/>
                    </a:cubicBezTo>
                    <a:cubicBezTo>
                      <a:pt x="39497" y="64801"/>
                      <a:pt x="37270" y="65779"/>
                      <a:pt x="34896" y="66440"/>
                    </a:cubicBezTo>
                    <a:cubicBezTo>
                      <a:pt x="32523" y="67101"/>
                      <a:pt x="30124" y="67419"/>
                      <a:pt x="27677" y="67419"/>
                    </a:cubicBezTo>
                    <a:cubicBezTo>
                      <a:pt x="23835" y="67419"/>
                      <a:pt x="20238" y="66685"/>
                      <a:pt x="16836" y="65217"/>
                    </a:cubicBezTo>
                    <a:cubicBezTo>
                      <a:pt x="13459" y="63748"/>
                      <a:pt x="10547" y="61595"/>
                      <a:pt x="8100" y="58732"/>
                    </a:cubicBezTo>
                    <a:cubicBezTo>
                      <a:pt x="5579" y="56040"/>
                      <a:pt x="3597" y="52663"/>
                      <a:pt x="2154" y="48625"/>
                    </a:cubicBezTo>
                    <a:cubicBezTo>
                      <a:pt x="710" y="44587"/>
                      <a:pt x="0" y="40035"/>
                      <a:pt x="0" y="34994"/>
                    </a:cubicBezTo>
                    <a:cubicBezTo>
                      <a:pt x="0" y="29611"/>
                      <a:pt x="808" y="24765"/>
                      <a:pt x="2398" y="20483"/>
                    </a:cubicBezTo>
                    <a:cubicBezTo>
                      <a:pt x="3989" y="16200"/>
                      <a:pt x="6167" y="12505"/>
                      <a:pt x="8932" y="9422"/>
                    </a:cubicBezTo>
                    <a:cubicBezTo>
                      <a:pt x="11624" y="6485"/>
                      <a:pt x="14756" y="4185"/>
                      <a:pt x="18354" y="2496"/>
                    </a:cubicBezTo>
                    <a:cubicBezTo>
                      <a:pt x="21951" y="832"/>
                      <a:pt x="25744" y="0"/>
                      <a:pt x="29733" y="0"/>
                    </a:cubicBezTo>
                    <a:cubicBezTo>
                      <a:pt x="33159" y="0"/>
                      <a:pt x="36218" y="783"/>
                      <a:pt x="38910" y="2325"/>
                    </a:cubicBezTo>
                    <a:cubicBezTo>
                      <a:pt x="41602" y="3866"/>
                      <a:pt x="43926" y="5947"/>
                      <a:pt x="45884" y="8565"/>
                    </a:cubicBezTo>
                    <a:cubicBezTo>
                      <a:pt x="47670" y="11257"/>
                      <a:pt x="49041" y="14316"/>
                      <a:pt x="49995" y="17742"/>
                    </a:cubicBezTo>
                    <a:cubicBezTo>
                      <a:pt x="50925" y="21168"/>
                      <a:pt x="51366" y="24765"/>
                      <a:pt x="51268" y="28509"/>
                    </a:cubicBezTo>
                    <a:cubicBezTo>
                      <a:pt x="51268" y="29243"/>
                      <a:pt x="51121" y="29806"/>
                      <a:pt x="50852" y="30222"/>
                    </a:cubicBezTo>
                    <a:cubicBezTo>
                      <a:pt x="50607" y="30614"/>
                      <a:pt x="50118" y="30810"/>
                      <a:pt x="49481" y="30810"/>
                    </a:cubicBezTo>
                    <a:close/>
                    <a:moveTo>
                      <a:pt x="15833" y="25793"/>
                    </a:moveTo>
                    <a:lnTo>
                      <a:pt x="38102" y="25793"/>
                    </a:lnTo>
                    <a:cubicBezTo>
                      <a:pt x="39815" y="25793"/>
                      <a:pt x="40941" y="25548"/>
                      <a:pt x="41479" y="25059"/>
                    </a:cubicBezTo>
                    <a:cubicBezTo>
                      <a:pt x="42018" y="24569"/>
                      <a:pt x="42262" y="23909"/>
                      <a:pt x="42262" y="23101"/>
                    </a:cubicBezTo>
                    <a:cubicBezTo>
                      <a:pt x="42262" y="20825"/>
                      <a:pt x="42018" y="18525"/>
                      <a:pt x="41528" y="16249"/>
                    </a:cubicBezTo>
                    <a:cubicBezTo>
                      <a:pt x="41039" y="13973"/>
                      <a:pt x="40305" y="11893"/>
                      <a:pt x="39326" y="10009"/>
                    </a:cubicBezTo>
                    <a:cubicBezTo>
                      <a:pt x="38273" y="8222"/>
                      <a:pt x="36854" y="6754"/>
                      <a:pt x="35092" y="5604"/>
                    </a:cubicBezTo>
                    <a:cubicBezTo>
                      <a:pt x="33330" y="4454"/>
                      <a:pt x="31226" y="3891"/>
                      <a:pt x="28778" y="3891"/>
                    </a:cubicBezTo>
                    <a:cubicBezTo>
                      <a:pt x="26405" y="3891"/>
                      <a:pt x="24251" y="4454"/>
                      <a:pt x="22294" y="5531"/>
                    </a:cubicBezTo>
                    <a:cubicBezTo>
                      <a:pt x="20336" y="6632"/>
                      <a:pt x="18672" y="8076"/>
                      <a:pt x="17277" y="9886"/>
                    </a:cubicBezTo>
                    <a:cubicBezTo>
                      <a:pt x="15809" y="11771"/>
                      <a:pt x="14683" y="13875"/>
                      <a:pt x="13900" y="16249"/>
                    </a:cubicBezTo>
                    <a:cubicBezTo>
                      <a:pt x="13117" y="18623"/>
                      <a:pt x="12725" y="21070"/>
                      <a:pt x="12725" y="23591"/>
                    </a:cubicBezTo>
                    <a:cubicBezTo>
                      <a:pt x="12725" y="24325"/>
                      <a:pt x="12921" y="24888"/>
                      <a:pt x="13337" y="25255"/>
                    </a:cubicBezTo>
                    <a:cubicBezTo>
                      <a:pt x="13753" y="25622"/>
                      <a:pt x="14609" y="25793"/>
                      <a:pt x="15833" y="25793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2" name="자유형: 도형 111">
                <a:extLst>
                  <a:ext uri="{FF2B5EF4-FFF2-40B4-BE49-F238E27FC236}">
                    <a16:creationId xmlns="" xmlns:a16="http://schemas.microsoft.com/office/drawing/2014/main" id="{DE3D03C9-DB29-4930-B48B-98CD56AA2298}"/>
                  </a:ext>
                </a:extLst>
              </p:cNvPr>
              <p:cNvSpPr/>
              <p:nvPr/>
            </p:nvSpPr>
            <p:spPr>
              <a:xfrm>
                <a:off x="1120843" y="1514837"/>
                <a:ext cx="63527" cy="66297"/>
              </a:xfrm>
              <a:custGeom>
                <a:avLst/>
                <a:gdLst>
                  <a:gd name="connsiteX0" fmla="*/ 21951 w 63527"/>
                  <a:gd name="connsiteY0" fmla="*/ 12750 h 66297"/>
                  <a:gd name="connsiteX1" fmla="*/ 33820 w 63527"/>
                  <a:gd name="connsiteY1" fmla="*/ 48233 h 66297"/>
                  <a:gd name="connsiteX2" fmla="*/ 37197 w 63527"/>
                  <a:gd name="connsiteY2" fmla="*/ 39619 h 66297"/>
                  <a:gd name="connsiteX3" fmla="*/ 40941 w 63527"/>
                  <a:gd name="connsiteY3" fmla="*/ 29782 h 66297"/>
                  <a:gd name="connsiteX4" fmla="*/ 44612 w 63527"/>
                  <a:gd name="connsiteY4" fmla="*/ 19920 h 66297"/>
                  <a:gd name="connsiteX5" fmla="*/ 47670 w 63527"/>
                  <a:gd name="connsiteY5" fmla="*/ 11551 h 66297"/>
                  <a:gd name="connsiteX6" fmla="*/ 48282 w 63527"/>
                  <a:gd name="connsiteY6" fmla="*/ 8369 h 66297"/>
                  <a:gd name="connsiteX7" fmla="*/ 47548 w 63527"/>
                  <a:gd name="connsiteY7" fmla="*/ 6044 h 66297"/>
                  <a:gd name="connsiteX8" fmla="*/ 44783 w 63527"/>
                  <a:gd name="connsiteY8" fmla="*/ 4699 h 66297"/>
                  <a:gd name="connsiteX9" fmla="*/ 39693 w 63527"/>
                  <a:gd name="connsiteY9" fmla="*/ 4209 h 66297"/>
                  <a:gd name="connsiteX10" fmla="*/ 38151 w 63527"/>
                  <a:gd name="connsiteY10" fmla="*/ 3548 h 66297"/>
                  <a:gd name="connsiteX11" fmla="*/ 37833 w 63527"/>
                  <a:gd name="connsiteY11" fmla="*/ 2007 h 66297"/>
                  <a:gd name="connsiteX12" fmla="*/ 38249 w 63527"/>
                  <a:gd name="connsiteY12" fmla="*/ 661 h 66297"/>
                  <a:gd name="connsiteX13" fmla="*/ 39668 w 63527"/>
                  <a:gd name="connsiteY13" fmla="*/ 49 h 66297"/>
                  <a:gd name="connsiteX14" fmla="*/ 61081 w 63527"/>
                  <a:gd name="connsiteY14" fmla="*/ 49 h 66297"/>
                  <a:gd name="connsiteX15" fmla="*/ 62916 w 63527"/>
                  <a:gd name="connsiteY15" fmla="*/ 783 h 66297"/>
                  <a:gd name="connsiteX16" fmla="*/ 63528 w 63527"/>
                  <a:gd name="connsiteY16" fmla="*/ 2251 h 66297"/>
                  <a:gd name="connsiteX17" fmla="*/ 62916 w 63527"/>
                  <a:gd name="connsiteY17" fmla="*/ 3793 h 66297"/>
                  <a:gd name="connsiteX18" fmla="*/ 61203 w 63527"/>
                  <a:gd name="connsiteY18" fmla="*/ 4454 h 66297"/>
                  <a:gd name="connsiteX19" fmla="*/ 58022 w 63527"/>
                  <a:gd name="connsiteY19" fmla="*/ 4821 h 66297"/>
                  <a:gd name="connsiteX20" fmla="*/ 55330 w 63527"/>
                  <a:gd name="connsiteY20" fmla="*/ 6167 h 66297"/>
                  <a:gd name="connsiteX21" fmla="*/ 52883 w 63527"/>
                  <a:gd name="connsiteY21" fmla="*/ 9103 h 66297"/>
                  <a:gd name="connsiteX22" fmla="*/ 50680 w 63527"/>
                  <a:gd name="connsiteY22" fmla="*/ 13875 h 66297"/>
                  <a:gd name="connsiteX23" fmla="*/ 31715 w 63527"/>
                  <a:gd name="connsiteY23" fmla="*/ 65021 h 66297"/>
                  <a:gd name="connsiteX24" fmla="*/ 30173 w 63527"/>
                  <a:gd name="connsiteY24" fmla="*/ 66293 h 66297"/>
                  <a:gd name="connsiteX25" fmla="*/ 28754 w 63527"/>
                  <a:gd name="connsiteY25" fmla="*/ 64874 h 66297"/>
                  <a:gd name="connsiteX26" fmla="*/ 11012 w 63527"/>
                  <a:gd name="connsiteY26" fmla="*/ 13606 h 66297"/>
                  <a:gd name="connsiteX27" fmla="*/ 9054 w 63527"/>
                  <a:gd name="connsiteY27" fmla="*/ 9128 h 66297"/>
                  <a:gd name="connsiteX28" fmla="*/ 7219 w 63527"/>
                  <a:gd name="connsiteY28" fmla="*/ 6118 h 66297"/>
                  <a:gd name="connsiteX29" fmla="*/ 4894 w 63527"/>
                  <a:gd name="connsiteY29" fmla="*/ 4527 h 66297"/>
                  <a:gd name="connsiteX30" fmla="*/ 1835 w 63527"/>
                  <a:gd name="connsiteY30" fmla="*/ 4038 h 66297"/>
                  <a:gd name="connsiteX31" fmla="*/ 416 w 63527"/>
                  <a:gd name="connsiteY31" fmla="*/ 3426 h 66297"/>
                  <a:gd name="connsiteX32" fmla="*/ 0 w 63527"/>
                  <a:gd name="connsiteY32" fmla="*/ 1958 h 66297"/>
                  <a:gd name="connsiteX33" fmla="*/ 489 w 63527"/>
                  <a:gd name="connsiteY33" fmla="*/ 612 h 66297"/>
                  <a:gd name="connsiteX34" fmla="*/ 1835 w 63527"/>
                  <a:gd name="connsiteY34" fmla="*/ 0 h 66297"/>
                  <a:gd name="connsiteX35" fmla="*/ 26796 w 63527"/>
                  <a:gd name="connsiteY35" fmla="*/ 0 h 66297"/>
                  <a:gd name="connsiteX36" fmla="*/ 28632 w 63527"/>
                  <a:gd name="connsiteY36" fmla="*/ 734 h 66297"/>
                  <a:gd name="connsiteX37" fmla="*/ 29243 w 63527"/>
                  <a:gd name="connsiteY37" fmla="*/ 2202 h 66297"/>
                  <a:gd name="connsiteX38" fmla="*/ 28436 w 63527"/>
                  <a:gd name="connsiteY38" fmla="*/ 3744 h 66297"/>
                  <a:gd name="connsiteX39" fmla="*/ 26552 w 63527"/>
                  <a:gd name="connsiteY39" fmla="*/ 4405 h 66297"/>
                  <a:gd name="connsiteX40" fmla="*/ 22685 w 63527"/>
                  <a:gd name="connsiteY40" fmla="*/ 4968 h 66297"/>
                  <a:gd name="connsiteX41" fmla="*/ 21045 w 63527"/>
                  <a:gd name="connsiteY41" fmla="*/ 6509 h 66297"/>
                  <a:gd name="connsiteX42" fmla="*/ 20850 w 63527"/>
                  <a:gd name="connsiteY42" fmla="*/ 9201 h 66297"/>
                  <a:gd name="connsiteX43" fmla="*/ 21951 w 63527"/>
                  <a:gd name="connsiteY43" fmla="*/ 12750 h 66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3527" h="66297">
                    <a:moveTo>
                      <a:pt x="21951" y="12750"/>
                    </a:moveTo>
                    <a:lnTo>
                      <a:pt x="33820" y="48233"/>
                    </a:lnTo>
                    <a:cubicBezTo>
                      <a:pt x="34798" y="45713"/>
                      <a:pt x="35924" y="42825"/>
                      <a:pt x="37197" y="39619"/>
                    </a:cubicBezTo>
                    <a:cubicBezTo>
                      <a:pt x="38469" y="36389"/>
                      <a:pt x="39717" y="33110"/>
                      <a:pt x="40941" y="29782"/>
                    </a:cubicBezTo>
                    <a:cubicBezTo>
                      <a:pt x="42238" y="26356"/>
                      <a:pt x="43461" y="23077"/>
                      <a:pt x="44612" y="19920"/>
                    </a:cubicBezTo>
                    <a:cubicBezTo>
                      <a:pt x="45762" y="16787"/>
                      <a:pt x="46765" y="13998"/>
                      <a:pt x="47670" y="11551"/>
                    </a:cubicBezTo>
                    <a:cubicBezTo>
                      <a:pt x="48086" y="10327"/>
                      <a:pt x="48282" y="9275"/>
                      <a:pt x="48282" y="8369"/>
                    </a:cubicBezTo>
                    <a:cubicBezTo>
                      <a:pt x="48282" y="7464"/>
                      <a:pt x="48038" y="6705"/>
                      <a:pt x="47548" y="6044"/>
                    </a:cubicBezTo>
                    <a:cubicBezTo>
                      <a:pt x="46985" y="5482"/>
                      <a:pt x="46055" y="5017"/>
                      <a:pt x="44783" y="4699"/>
                    </a:cubicBezTo>
                    <a:cubicBezTo>
                      <a:pt x="43510" y="4380"/>
                      <a:pt x="41822" y="4209"/>
                      <a:pt x="39693" y="4209"/>
                    </a:cubicBezTo>
                    <a:cubicBezTo>
                      <a:pt x="38959" y="4209"/>
                      <a:pt x="38445" y="3989"/>
                      <a:pt x="38151" y="3548"/>
                    </a:cubicBezTo>
                    <a:cubicBezTo>
                      <a:pt x="37857" y="3108"/>
                      <a:pt x="37760" y="2594"/>
                      <a:pt x="37833" y="2007"/>
                    </a:cubicBezTo>
                    <a:cubicBezTo>
                      <a:pt x="37833" y="1517"/>
                      <a:pt x="37980" y="1077"/>
                      <a:pt x="38249" y="661"/>
                    </a:cubicBezTo>
                    <a:cubicBezTo>
                      <a:pt x="38543" y="245"/>
                      <a:pt x="39008" y="49"/>
                      <a:pt x="39668" y="49"/>
                    </a:cubicBezTo>
                    <a:lnTo>
                      <a:pt x="61081" y="49"/>
                    </a:lnTo>
                    <a:cubicBezTo>
                      <a:pt x="61888" y="49"/>
                      <a:pt x="62500" y="294"/>
                      <a:pt x="62916" y="783"/>
                    </a:cubicBezTo>
                    <a:cubicBezTo>
                      <a:pt x="63332" y="1273"/>
                      <a:pt x="63528" y="1762"/>
                      <a:pt x="63528" y="2251"/>
                    </a:cubicBezTo>
                    <a:cubicBezTo>
                      <a:pt x="63528" y="2814"/>
                      <a:pt x="63332" y="3328"/>
                      <a:pt x="62916" y="3793"/>
                    </a:cubicBezTo>
                    <a:cubicBezTo>
                      <a:pt x="62500" y="4234"/>
                      <a:pt x="61937" y="4454"/>
                      <a:pt x="61203" y="4454"/>
                    </a:cubicBezTo>
                    <a:cubicBezTo>
                      <a:pt x="60053" y="4454"/>
                      <a:pt x="59001" y="4576"/>
                      <a:pt x="58022" y="4821"/>
                    </a:cubicBezTo>
                    <a:cubicBezTo>
                      <a:pt x="57043" y="5066"/>
                      <a:pt x="56138" y="5506"/>
                      <a:pt x="55330" y="6167"/>
                    </a:cubicBezTo>
                    <a:cubicBezTo>
                      <a:pt x="54425" y="6901"/>
                      <a:pt x="53617" y="7880"/>
                      <a:pt x="52883" y="9103"/>
                    </a:cubicBezTo>
                    <a:cubicBezTo>
                      <a:pt x="52149" y="10327"/>
                      <a:pt x="51415" y="11918"/>
                      <a:pt x="50680" y="13875"/>
                    </a:cubicBezTo>
                    <a:lnTo>
                      <a:pt x="31715" y="65021"/>
                    </a:lnTo>
                    <a:cubicBezTo>
                      <a:pt x="31397" y="65926"/>
                      <a:pt x="30883" y="66342"/>
                      <a:pt x="30173" y="66293"/>
                    </a:cubicBezTo>
                    <a:cubicBezTo>
                      <a:pt x="29488" y="66244"/>
                      <a:pt x="29023" y="65779"/>
                      <a:pt x="28754" y="64874"/>
                    </a:cubicBezTo>
                    <a:lnTo>
                      <a:pt x="11012" y="13606"/>
                    </a:lnTo>
                    <a:cubicBezTo>
                      <a:pt x="10278" y="11893"/>
                      <a:pt x="9617" y="10400"/>
                      <a:pt x="9054" y="9128"/>
                    </a:cubicBezTo>
                    <a:cubicBezTo>
                      <a:pt x="8492" y="7855"/>
                      <a:pt x="7880" y="6876"/>
                      <a:pt x="7219" y="6118"/>
                    </a:cubicBezTo>
                    <a:cubicBezTo>
                      <a:pt x="6485" y="5384"/>
                      <a:pt x="5702" y="4845"/>
                      <a:pt x="4894" y="4527"/>
                    </a:cubicBezTo>
                    <a:cubicBezTo>
                      <a:pt x="4087" y="4209"/>
                      <a:pt x="3059" y="4038"/>
                      <a:pt x="1835" y="4038"/>
                    </a:cubicBezTo>
                    <a:cubicBezTo>
                      <a:pt x="1175" y="4038"/>
                      <a:pt x="710" y="3842"/>
                      <a:pt x="416" y="3426"/>
                    </a:cubicBezTo>
                    <a:cubicBezTo>
                      <a:pt x="122" y="3010"/>
                      <a:pt x="0" y="2521"/>
                      <a:pt x="0" y="1958"/>
                    </a:cubicBezTo>
                    <a:cubicBezTo>
                      <a:pt x="0" y="1468"/>
                      <a:pt x="171" y="1028"/>
                      <a:pt x="489" y="612"/>
                    </a:cubicBezTo>
                    <a:cubicBezTo>
                      <a:pt x="808" y="196"/>
                      <a:pt x="1273" y="0"/>
                      <a:pt x="1835" y="0"/>
                    </a:cubicBezTo>
                    <a:lnTo>
                      <a:pt x="26796" y="0"/>
                    </a:lnTo>
                    <a:cubicBezTo>
                      <a:pt x="27604" y="0"/>
                      <a:pt x="28216" y="245"/>
                      <a:pt x="28632" y="734"/>
                    </a:cubicBezTo>
                    <a:cubicBezTo>
                      <a:pt x="29048" y="1224"/>
                      <a:pt x="29243" y="1713"/>
                      <a:pt x="29243" y="2202"/>
                    </a:cubicBezTo>
                    <a:cubicBezTo>
                      <a:pt x="29170" y="2765"/>
                      <a:pt x="28901" y="3279"/>
                      <a:pt x="28436" y="3744"/>
                    </a:cubicBezTo>
                    <a:cubicBezTo>
                      <a:pt x="27995" y="4185"/>
                      <a:pt x="27359" y="4405"/>
                      <a:pt x="26552" y="4405"/>
                    </a:cubicBezTo>
                    <a:cubicBezTo>
                      <a:pt x="24839" y="4405"/>
                      <a:pt x="23542" y="4576"/>
                      <a:pt x="22685" y="4968"/>
                    </a:cubicBezTo>
                    <a:cubicBezTo>
                      <a:pt x="21829" y="5335"/>
                      <a:pt x="21266" y="5849"/>
                      <a:pt x="21045" y="6509"/>
                    </a:cubicBezTo>
                    <a:cubicBezTo>
                      <a:pt x="20727" y="7244"/>
                      <a:pt x="20654" y="8149"/>
                      <a:pt x="20850" y="9201"/>
                    </a:cubicBezTo>
                    <a:cubicBezTo>
                      <a:pt x="21119" y="10254"/>
                      <a:pt x="21461" y="11453"/>
                      <a:pt x="21951" y="12750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3" name="자유형: 도형 112">
                <a:extLst>
                  <a:ext uri="{FF2B5EF4-FFF2-40B4-BE49-F238E27FC236}">
                    <a16:creationId xmlns="" xmlns:a16="http://schemas.microsoft.com/office/drawing/2014/main" id="{39648A2B-09E0-4C02-ACBD-22C8417363A1}"/>
                  </a:ext>
                </a:extLst>
              </p:cNvPr>
              <p:cNvSpPr/>
              <p:nvPr/>
            </p:nvSpPr>
            <p:spPr>
              <a:xfrm>
                <a:off x="1183980" y="1512684"/>
                <a:ext cx="51418" cy="67419"/>
              </a:xfrm>
              <a:custGeom>
                <a:avLst/>
                <a:gdLst>
                  <a:gd name="connsiteX0" fmla="*/ 49481 w 51418"/>
                  <a:gd name="connsiteY0" fmla="*/ 30810 h 67419"/>
                  <a:gd name="connsiteX1" fmla="*/ 15833 w 51418"/>
                  <a:gd name="connsiteY1" fmla="*/ 30810 h 67419"/>
                  <a:gd name="connsiteX2" fmla="*/ 12529 w 51418"/>
                  <a:gd name="connsiteY2" fmla="*/ 31789 h 67419"/>
                  <a:gd name="connsiteX3" fmla="*/ 11918 w 51418"/>
                  <a:gd name="connsiteY3" fmla="*/ 35459 h 67419"/>
                  <a:gd name="connsiteX4" fmla="*/ 13386 w 51418"/>
                  <a:gd name="connsiteY4" fmla="*/ 44465 h 67419"/>
                  <a:gd name="connsiteX5" fmla="*/ 17424 w 51418"/>
                  <a:gd name="connsiteY5" fmla="*/ 51855 h 67419"/>
                  <a:gd name="connsiteX6" fmla="*/ 23958 w 51418"/>
                  <a:gd name="connsiteY6" fmla="*/ 57117 h 67419"/>
                  <a:gd name="connsiteX7" fmla="*/ 33330 w 51418"/>
                  <a:gd name="connsiteY7" fmla="*/ 59074 h 67419"/>
                  <a:gd name="connsiteX8" fmla="*/ 37808 w 51418"/>
                  <a:gd name="connsiteY8" fmla="*/ 58585 h 67419"/>
                  <a:gd name="connsiteX9" fmla="*/ 42140 w 51418"/>
                  <a:gd name="connsiteY9" fmla="*/ 56994 h 67419"/>
                  <a:gd name="connsiteX10" fmla="*/ 45566 w 51418"/>
                  <a:gd name="connsiteY10" fmla="*/ 54596 h 67419"/>
                  <a:gd name="connsiteX11" fmla="*/ 48258 w 51418"/>
                  <a:gd name="connsiteY11" fmla="*/ 51488 h 67419"/>
                  <a:gd name="connsiteX12" fmla="*/ 49432 w 51418"/>
                  <a:gd name="connsiteY12" fmla="*/ 50387 h 67419"/>
                  <a:gd name="connsiteX13" fmla="*/ 50705 w 51418"/>
                  <a:gd name="connsiteY13" fmla="*/ 50265 h 67419"/>
                  <a:gd name="connsiteX14" fmla="*/ 51317 w 51418"/>
                  <a:gd name="connsiteY14" fmla="*/ 51048 h 67419"/>
                  <a:gd name="connsiteX15" fmla="*/ 51194 w 51418"/>
                  <a:gd name="connsiteY15" fmla="*/ 52467 h 67419"/>
                  <a:gd name="connsiteX16" fmla="*/ 47206 w 51418"/>
                  <a:gd name="connsiteY16" fmla="*/ 58903 h 67419"/>
                  <a:gd name="connsiteX17" fmla="*/ 41626 w 51418"/>
                  <a:gd name="connsiteY17" fmla="*/ 63504 h 67419"/>
                  <a:gd name="connsiteX18" fmla="*/ 34896 w 51418"/>
                  <a:gd name="connsiteY18" fmla="*/ 66440 h 67419"/>
                  <a:gd name="connsiteX19" fmla="*/ 27677 w 51418"/>
                  <a:gd name="connsiteY19" fmla="*/ 67419 h 67419"/>
                  <a:gd name="connsiteX20" fmla="*/ 16836 w 51418"/>
                  <a:gd name="connsiteY20" fmla="*/ 65217 h 67419"/>
                  <a:gd name="connsiteX21" fmla="*/ 8100 w 51418"/>
                  <a:gd name="connsiteY21" fmla="*/ 58732 h 67419"/>
                  <a:gd name="connsiteX22" fmla="*/ 2153 w 51418"/>
                  <a:gd name="connsiteY22" fmla="*/ 48625 h 67419"/>
                  <a:gd name="connsiteX23" fmla="*/ 0 w 51418"/>
                  <a:gd name="connsiteY23" fmla="*/ 34994 h 67419"/>
                  <a:gd name="connsiteX24" fmla="*/ 2398 w 51418"/>
                  <a:gd name="connsiteY24" fmla="*/ 20483 h 67419"/>
                  <a:gd name="connsiteX25" fmla="*/ 8932 w 51418"/>
                  <a:gd name="connsiteY25" fmla="*/ 9422 h 67419"/>
                  <a:gd name="connsiteX26" fmla="*/ 18354 w 51418"/>
                  <a:gd name="connsiteY26" fmla="*/ 2496 h 67419"/>
                  <a:gd name="connsiteX27" fmla="*/ 29733 w 51418"/>
                  <a:gd name="connsiteY27" fmla="*/ 0 h 67419"/>
                  <a:gd name="connsiteX28" fmla="*/ 38910 w 51418"/>
                  <a:gd name="connsiteY28" fmla="*/ 2325 h 67419"/>
                  <a:gd name="connsiteX29" fmla="*/ 45884 w 51418"/>
                  <a:gd name="connsiteY29" fmla="*/ 8565 h 67419"/>
                  <a:gd name="connsiteX30" fmla="*/ 49995 w 51418"/>
                  <a:gd name="connsiteY30" fmla="*/ 17742 h 67419"/>
                  <a:gd name="connsiteX31" fmla="*/ 51268 w 51418"/>
                  <a:gd name="connsiteY31" fmla="*/ 28509 h 67419"/>
                  <a:gd name="connsiteX32" fmla="*/ 50852 w 51418"/>
                  <a:gd name="connsiteY32" fmla="*/ 30222 h 67419"/>
                  <a:gd name="connsiteX33" fmla="*/ 49481 w 51418"/>
                  <a:gd name="connsiteY33" fmla="*/ 30810 h 67419"/>
                  <a:gd name="connsiteX34" fmla="*/ 15833 w 51418"/>
                  <a:gd name="connsiteY34" fmla="*/ 25793 h 67419"/>
                  <a:gd name="connsiteX35" fmla="*/ 38102 w 51418"/>
                  <a:gd name="connsiteY35" fmla="*/ 25793 h 67419"/>
                  <a:gd name="connsiteX36" fmla="*/ 41479 w 51418"/>
                  <a:gd name="connsiteY36" fmla="*/ 25059 h 67419"/>
                  <a:gd name="connsiteX37" fmla="*/ 42262 w 51418"/>
                  <a:gd name="connsiteY37" fmla="*/ 23101 h 67419"/>
                  <a:gd name="connsiteX38" fmla="*/ 41528 w 51418"/>
                  <a:gd name="connsiteY38" fmla="*/ 16249 h 67419"/>
                  <a:gd name="connsiteX39" fmla="*/ 39326 w 51418"/>
                  <a:gd name="connsiteY39" fmla="*/ 10009 h 67419"/>
                  <a:gd name="connsiteX40" fmla="*/ 35092 w 51418"/>
                  <a:gd name="connsiteY40" fmla="*/ 5604 h 67419"/>
                  <a:gd name="connsiteX41" fmla="*/ 28778 w 51418"/>
                  <a:gd name="connsiteY41" fmla="*/ 3891 h 67419"/>
                  <a:gd name="connsiteX42" fmla="*/ 22294 w 51418"/>
                  <a:gd name="connsiteY42" fmla="*/ 5531 h 67419"/>
                  <a:gd name="connsiteX43" fmla="*/ 17277 w 51418"/>
                  <a:gd name="connsiteY43" fmla="*/ 9886 h 67419"/>
                  <a:gd name="connsiteX44" fmla="*/ 13900 w 51418"/>
                  <a:gd name="connsiteY44" fmla="*/ 16249 h 67419"/>
                  <a:gd name="connsiteX45" fmla="*/ 12725 w 51418"/>
                  <a:gd name="connsiteY45" fmla="*/ 23591 h 67419"/>
                  <a:gd name="connsiteX46" fmla="*/ 13337 w 51418"/>
                  <a:gd name="connsiteY46" fmla="*/ 25255 h 67419"/>
                  <a:gd name="connsiteX47" fmla="*/ 15833 w 51418"/>
                  <a:gd name="connsiteY47" fmla="*/ 25793 h 6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1418" h="67419">
                    <a:moveTo>
                      <a:pt x="49481" y="30810"/>
                    </a:moveTo>
                    <a:lnTo>
                      <a:pt x="15833" y="30810"/>
                    </a:lnTo>
                    <a:cubicBezTo>
                      <a:pt x="14120" y="30810"/>
                      <a:pt x="13019" y="31128"/>
                      <a:pt x="12529" y="31789"/>
                    </a:cubicBezTo>
                    <a:cubicBezTo>
                      <a:pt x="12040" y="32449"/>
                      <a:pt x="11844" y="33673"/>
                      <a:pt x="11918" y="35459"/>
                    </a:cubicBezTo>
                    <a:cubicBezTo>
                      <a:pt x="11991" y="38641"/>
                      <a:pt x="12480" y="41626"/>
                      <a:pt x="13386" y="44465"/>
                    </a:cubicBezTo>
                    <a:cubicBezTo>
                      <a:pt x="14291" y="47279"/>
                      <a:pt x="15637" y="49751"/>
                      <a:pt x="17424" y="51855"/>
                    </a:cubicBezTo>
                    <a:cubicBezTo>
                      <a:pt x="19137" y="54058"/>
                      <a:pt x="21315" y="55820"/>
                      <a:pt x="23958" y="57117"/>
                    </a:cubicBezTo>
                    <a:cubicBezTo>
                      <a:pt x="26601" y="58414"/>
                      <a:pt x="29733" y="59074"/>
                      <a:pt x="33330" y="59074"/>
                    </a:cubicBezTo>
                    <a:cubicBezTo>
                      <a:pt x="34798" y="59074"/>
                      <a:pt x="36291" y="58903"/>
                      <a:pt x="37808" y="58585"/>
                    </a:cubicBezTo>
                    <a:cubicBezTo>
                      <a:pt x="39326" y="58267"/>
                      <a:pt x="40769" y="57728"/>
                      <a:pt x="42140" y="56994"/>
                    </a:cubicBezTo>
                    <a:cubicBezTo>
                      <a:pt x="43363" y="56333"/>
                      <a:pt x="44514" y="55550"/>
                      <a:pt x="45566" y="54596"/>
                    </a:cubicBezTo>
                    <a:cubicBezTo>
                      <a:pt x="46618" y="53666"/>
                      <a:pt x="47524" y="52614"/>
                      <a:pt x="48258" y="51488"/>
                    </a:cubicBezTo>
                    <a:cubicBezTo>
                      <a:pt x="48576" y="50925"/>
                      <a:pt x="48967" y="50558"/>
                      <a:pt x="49432" y="50387"/>
                    </a:cubicBezTo>
                    <a:cubicBezTo>
                      <a:pt x="49873" y="50216"/>
                      <a:pt x="50313" y="50191"/>
                      <a:pt x="50705" y="50265"/>
                    </a:cubicBezTo>
                    <a:cubicBezTo>
                      <a:pt x="50950" y="50436"/>
                      <a:pt x="51145" y="50681"/>
                      <a:pt x="51317" y="51048"/>
                    </a:cubicBezTo>
                    <a:cubicBezTo>
                      <a:pt x="51488" y="51415"/>
                      <a:pt x="51439" y="51880"/>
                      <a:pt x="51194" y="52467"/>
                    </a:cubicBezTo>
                    <a:cubicBezTo>
                      <a:pt x="50215" y="54914"/>
                      <a:pt x="48894" y="57068"/>
                      <a:pt x="47206" y="58903"/>
                    </a:cubicBezTo>
                    <a:cubicBezTo>
                      <a:pt x="45541" y="60738"/>
                      <a:pt x="43682" y="62280"/>
                      <a:pt x="41626" y="63504"/>
                    </a:cubicBezTo>
                    <a:cubicBezTo>
                      <a:pt x="39497" y="64801"/>
                      <a:pt x="37270" y="65779"/>
                      <a:pt x="34896" y="66440"/>
                    </a:cubicBezTo>
                    <a:cubicBezTo>
                      <a:pt x="32523" y="67101"/>
                      <a:pt x="30124" y="67419"/>
                      <a:pt x="27677" y="67419"/>
                    </a:cubicBezTo>
                    <a:cubicBezTo>
                      <a:pt x="23835" y="67419"/>
                      <a:pt x="20238" y="66685"/>
                      <a:pt x="16836" y="65217"/>
                    </a:cubicBezTo>
                    <a:cubicBezTo>
                      <a:pt x="13459" y="63748"/>
                      <a:pt x="10547" y="61595"/>
                      <a:pt x="8100" y="58732"/>
                    </a:cubicBezTo>
                    <a:cubicBezTo>
                      <a:pt x="5579" y="56040"/>
                      <a:pt x="3597" y="52663"/>
                      <a:pt x="2153" y="48625"/>
                    </a:cubicBezTo>
                    <a:cubicBezTo>
                      <a:pt x="710" y="44587"/>
                      <a:pt x="0" y="40035"/>
                      <a:pt x="0" y="34994"/>
                    </a:cubicBezTo>
                    <a:cubicBezTo>
                      <a:pt x="0" y="29611"/>
                      <a:pt x="808" y="24765"/>
                      <a:pt x="2398" y="20483"/>
                    </a:cubicBezTo>
                    <a:cubicBezTo>
                      <a:pt x="3989" y="16200"/>
                      <a:pt x="6167" y="12505"/>
                      <a:pt x="8932" y="9422"/>
                    </a:cubicBezTo>
                    <a:cubicBezTo>
                      <a:pt x="11624" y="6485"/>
                      <a:pt x="14756" y="4185"/>
                      <a:pt x="18354" y="2496"/>
                    </a:cubicBezTo>
                    <a:cubicBezTo>
                      <a:pt x="21951" y="832"/>
                      <a:pt x="25744" y="0"/>
                      <a:pt x="29733" y="0"/>
                    </a:cubicBezTo>
                    <a:cubicBezTo>
                      <a:pt x="33159" y="0"/>
                      <a:pt x="36218" y="783"/>
                      <a:pt x="38910" y="2325"/>
                    </a:cubicBezTo>
                    <a:cubicBezTo>
                      <a:pt x="41602" y="3866"/>
                      <a:pt x="43926" y="5947"/>
                      <a:pt x="45884" y="8565"/>
                    </a:cubicBezTo>
                    <a:cubicBezTo>
                      <a:pt x="47670" y="11257"/>
                      <a:pt x="49041" y="14316"/>
                      <a:pt x="49995" y="17742"/>
                    </a:cubicBezTo>
                    <a:cubicBezTo>
                      <a:pt x="50925" y="21168"/>
                      <a:pt x="51366" y="24765"/>
                      <a:pt x="51268" y="28509"/>
                    </a:cubicBezTo>
                    <a:cubicBezTo>
                      <a:pt x="51268" y="29243"/>
                      <a:pt x="51121" y="29806"/>
                      <a:pt x="50852" y="30222"/>
                    </a:cubicBezTo>
                    <a:cubicBezTo>
                      <a:pt x="50583" y="30614"/>
                      <a:pt x="50118" y="30810"/>
                      <a:pt x="49481" y="30810"/>
                    </a:cubicBezTo>
                    <a:close/>
                    <a:moveTo>
                      <a:pt x="15833" y="25793"/>
                    </a:moveTo>
                    <a:lnTo>
                      <a:pt x="38102" y="25793"/>
                    </a:lnTo>
                    <a:cubicBezTo>
                      <a:pt x="39815" y="25793"/>
                      <a:pt x="40941" y="25548"/>
                      <a:pt x="41479" y="25059"/>
                    </a:cubicBezTo>
                    <a:cubicBezTo>
                      <a:pt x="42018" y="24569"/>
                      <a:pt x="42262" y="23909"/>
                      <a:pt x="42262" y="23101"/>
                    </a:cubicBezTo>
                    <a:cubicBezTo>
                      <a:pt x="42262" y="20825"/>
                      <a:pt x="42018" y="18525"/>
                      <a:pt x="41528" y="16249"/>
                    </a:cubicBezTo>
                    <a:cubicBezTo>
                      <a:pt x="41039" y="13973"/>
                      <a:pt x="40305" y="11893"/>
                      <a:pt x="39326" y="10009"/>
                    </a:cubicBezTo>
                    <a:cubicBezTo>
                      <a:pt x="38273" y="8222"/>
                      <a:pt x="36854" y="6754"/>
                      <a:pt x="35092" y="5604"/>
                    </a:cubicBezTo>
                    <a:cubicBezTo>
                      <a:pt x="33330" y="4454"/>
                      <a:pt x="31226" y="3891"/>
                      <a:pt x="28778" y="3891"/>
                    </a:cubicBezTo>
                    <a:cubicBezTo>
                      <a:pt x="26405" y="3891"/>
                      <a:pt x="24251" y="4454"/>
                      <a:pt x="22294" y="5531"/>
                    </a:cubicBezTo>
                    <a:cubicBezTo>
                      <a:pt x="20336" y="6632"/>
                      <a:pt x="18672" y="8076"/>
                      <a:pt x="17277" y="9886"/>
                    </a:cubicBezTo>
                    <a:cubicBezTo>
                      <a:pt x="15809" y="11771"/>
                      <a:pt x="14683" y="13875"/>
                      <a:pt x="13900" y="16249"/>
                    </a:cubicBezTo>
                    <a:cubicBezTo>
                      <a:pt x="13117" y="18623"/>
                      <a:pt x="12725" y="21070"/>
                      <a:pt x="12725" y="23591"/>
                    </a:cubicBezTo>
                    <a:cubicBezTo>
                      <a:pt x="12725" y="24325"/>
                      <a:pt x="12921" y="24888"/>
                      <a:pt x="13337" y="25255"/>
                    </a:cubicBezTo>
                    <a:cubicBezTo>
                      <a:pt x="13753" y="25622"/>
                      <a:pt x="14609" y="25793"/>
                      <a:pt x="15833" y="25793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4" name="자유형: 도형 113">
                <a:extLst>
                  <a:ext uri="{FF2B5EF4-FFF2-40B4-BE49-F238E27FC236}">
                    <a16:creationId xmlns="" xmlns:a16="http://schemas.microsoft.com/office/drawing/2014/main" id="{F1F2D1FC-22C9-4F50-8103-C137217F95A6}"/>
                  </a:ext>
                </a:extLst>
              </p:cNvPr>
              <p:cNvSpPr/>
              <p:nvPr/>
            </p:nvSpPr>
            <p:spPr>
              <a:xfrm>
                <a:off x="1239138" y="1512660"/>
                <a:ext cx="98253" cy="66562"/>
              </a:xfrm>
              <a:custGeom>
                <a:avLst/>
                <a:gdLst>
                  <a:gd name="connsiteX0" fmla="*/ 18672 w 98253"/>
                  <a:gd name="connsiteY0" fmla="*/ 10890 h 66562"/>
                  <a:gd name="connsiteX1" fmla="*/ 19161 w 98253"/>
                  <a:gd name="connsiteY1" fmla="*/ 11918 h 66562"/>
                  <a:gd name="connsiteX2" fmla="*/ 20385 w 98253"/>
                  <a:gd name="connsiteY2" fmla="*/ 10743 h 66562"/>
                  <a:gd name="connsiteX3" fmla="*/ 24251 w 98253"/>
                  <a:gd name="connsiteY3" fmla="*/ 6044 h 66562"/>
                  <a:gd name="connsiteX4" fmla="*/ 28852 w 98253"/>
                  <a:gd name="connsiteY4" fmla="*/ 2569 h 66562"/>
                  <a:gd name="connsiteX5" fmla="*/ 33697 w 98253"/>
                  <a:gd name="connsiteY5" fmla="*/ 661 h 66562"/>
                  <a:gd name="connsiteX6" fmla="*/ 38641 w 98253"/>
                  <a:gd name="connsiteY6" fmla="*/ 0 h 66562"/>
                  <a:gd name="connsiteX7" fmla="*/ 42385 w 98253"/>
                  <a:gd name="connsiteY7" fmla="*/ 661 h 66562"/>
                  <a:gd name="connsiteX8" fmla="*/ 46471 w 98253"/>
                  <a:gd name="connsiteY8" fmla="*/ 2692 h 66562"/>
                  <a:gd name="connsiteX9" fmla="*/ 50142 w 98253"/>
                  <a:gd name="connsiteY9" fmla="*/ 6167 h 66562"/>
                  <a:gd name="connsiteX10" fmla="*/ 53079 w 98253"/>
                  <a:gd name="connsiteY10" fmla="*/ 11135 h 66562"/>
                  <a:gd name="connsiteX11" fmla="*/ 54009 w 98253"/>
                  <a:gd name="connsiteY11" fmla="*/ 11991 h 66562"/>
                  <a:gd name="connsiteX12" fmla="*/ 55036 w 98253"/>
                  <a:gd name="connsiteY12" fmla="*/ 11135 h 66562"/>
                  <a:gd name="connsiteX13" fmla="*/ 59074 w 98253"/>
                  <a:gd name="connsiteY13" fmla="*/ 6240 h 66562"/>
                  <a:gd name="connsiteX14" fmla="*/ 63724 w 98253"/>
                  <a:gd name="connsiteY14" fmla="*/ 2692 h 66562"/>
                  <a:gd name="connsiteX15" fmla="*/ 68324 w 98253"/>
                  <a:gd name="connsiteY15" fmla="*/ 661 h 66562"/>
                  <a:gd name="connsiteX16" fmla="*/ 72803 w 98253"/>
                  <a:gd name="connsiteY16" fmla="*/ 0 h 66562"/>
                  <a:gd name="connsiteX17" fmla="*/ 79655 w 98253"/>
                  <a:gd name="connsiteY17" fmla="*/ 1273 h 66562"/>
                  <a:gd name="connsiteX18" fmla="*/ 84916 w 98253"/>
                  <a:gd name="connsiteY18" fmla="*/ 4772 h 66562"/>
                  <a:gd name="connsiteX19" fmla="*/ 88097 w 98253"/>
                  <a:gd name="connsiteY19" fmla="*/ 10449 h 66562"/>
                  <a:gd name="connsiteX20" fmla="*/ 89199 w 98253"/>
                  <a:gd name="connsiteY20" fmla="*/ 17742 h 66562"/>
                  <a:gd name="connsiteX21" fmla="*/ 89199 w 98253"/>
                  <a:gd name="connsiteY21" fmla="*/ 51635 h 66562"/>
                  <a:gd name="connsiteX22" fmla="*/ 89443 w 98253"/>
                  <a:gd name="connsiteY22" fmla="*/ 56725 h 66562"/>
                  <a:gd name="connsiteX23" fmla="*/ 90422 w 98253"/>
                  <a:gd name="connsiteY23" fmla="*/ 59833 h 66562"/>
                  <a:gd name="connsiteX24" fmla="*/ 92502 w 98253"/>
                  <a:gd name="connsiteY24" fmla="*/ 61546 h 66562"/>
                  <a:gd name="connsiteX25" fmla="*/ 96051 w 98253"/>
                  <a:gd name="connsiteY25" fmla="*/ 62035 h 66562"/>
                  <a:gd name="connsiteX26" fmla="*/ 97690 w 98253"/>
                  <a:gd name="connsiteY26" fmla="*/ 62769 h 66562"/>
                  <a:gd name="connsiteX27" fmla="*/ 98253 w 98253"/>
                  <a:gd name="connsiteY27" fmla="*/ 64238 h 66562"/>
                  <a:gd name="connsiteX28" fmla="*/ 97690 w 98253"/>
                  <a:gd name="connsiteY28" fmla="*/ 65902 h 66562"/>
                  <a:gd name="connsiteX29" fmla="*/ 96051 w 98253"/>
                  <a:gd name="connsiteY29" fmla="*/ 66563 h 66562"/>
                  <a:gd name="connsiteX30" fmla="*/ 72313 w 98253"/>
                  <a:gd name="connsiteY30" fmla="*/ 66563 h 66562"/>
                  <a:gd name="connsiteX31" fmla="*/ 70674 w 98253"/>
                  <a:gd name="connsiteY31" fmla="*/ 65902 h 66562"/>
                  <a:gd name="connsiteX32" fmla="*/ 70135 w 98253"/>
                  <a:gd name="connsiteY32" fmla="*/ 64238 h 66562"/>
                  <a:gd name="connsiteX33" fmla="*/ 70674 w 98253"/>
                  <a:gd name="connsiteY33" fmla="*/ 62769 h 66562"/>
                  <a:gd name="connsiteX34" fmla="*/ 72313 w 98253"/>
                  <a:gd name="connsiteY34" fmla="*/ 62035 h 66562"/>
                  <a:gd name="connsiteX35" fmla="*/ 75935 w 98253"/>
                  <a:gd name="connsiteY35" fmla="*/ 61546 h 66562"/>
                  <a:gd name="connsiteX36" fmla="*/ 78186 w 98253"/>
                  <a:gd name="connsiteY36" fmla="*/ 59833 h 66562"/>
                  <a:gd name="connsiteX37" fmla="*/ 79214 w 98253"/>
                  <a:gd name="connsiteY37" fmla="*/ 56725 h 66562"/>
                  <a:gd name="connsiteX38" fmla="*/ 79532 w 98253"/>
                  <a:gd name="connsiteY38" fmla="*/ 51635 h 66562"/>
                  <a:gd name="connsiteX39" fmla="*/ 79532 w 98253"/>
                  <a:gd name="connsiteY39" fmla="*/ 21902 h 66562"/>
                  <a:gd name="connsiteX40" fmla="*/ 78847 w 98253"/>
                  <a:gd name="connsiteY40" fmla="*/ 16078 h 66562"/>
                  <a:gd name="connsiteX41" fmla="*/ 76841 w 98253"/>
                  <a:gd name="connsiteY41" fmla="*/ 11746 h 66562"/>
                  <a:gd name="connsiteX42" fmla="*/ 73096 w 98253"/>
                  <a:gd name="connsiteY42" fmla="*/ 9177 h 66562"/>
                  <a:gd name="connsiteX43" fmla="*/ 67786 w 98253"/>
                  <a:gd name="connsiteY43" fmla="*/ 8320 h 66562"/>
                  <a:gd name="connsiteX44" fmla="*/ 62207 w 98253"/>
                  <a:gd name="connsiteY44" fmla="*/ 9617 h 66562"/>
                  <a:gd name="connsiteX45" fmla="*/ 57875 w 98253"/>
                  <a:gd name="connsiteY45" fmla="*/ 12725 h 66562"/>
                  <a:gd name="connsiteX46" fmla="*/ 54987 w 98253"/>
                  <a:gd name="connsiteY46" fmla="*/ 17326 h 66562"/>
                  <a:gd name="connsiteX47" fmla="*/ 53960 w 98253"/>
                  <a:gd name="connsiteY47" fmla="*/ 22391 h 66562"/>
                  <a:gd name="connsiteX48" fmla="*/ 53960 w 98253"/>
                  <a:gd name="connsiteY48" fmla="*/ 51635 h 66562"/>
                  <a:gd name="connsiteX49" fmla="*/ 54278 w 98253"/>
                  <a:gd name="connsiteY49" fmla="*/ 56847 h 66562"/>
                  <a:gd name="connsiteX50" fmla="*/ 55452 w 98253"/>
                  <a:gd name="connsiteY50" fmla="*/ 59955 h 66562"/>
                  <a:gd name="connsiteX51" fmla="*/ 57532 w 98253"/>
                  <a:gd name="connsiteY51" fmla="*/ 61619 h 66562"/>
                  <a:gd name="connsiteX52" fmla="*/ 61081 w 98253"/>
                  <a:gd name="connsiteY52" fmla="*/ 62035 h 66562"/>
                  <a:gd name="connsiteX53" fmla="*/ 62672 w 98253"/>
                  <a:gd name="connsiteY53" fmla="*/ 62769 h 66562"/>
                  <a:gd name="connsiteX54" fmla="*/ 63161 w 98253"/>
                  <a:gd name="connsiteY54" fmla="*/ 64238 h 66562"/>
                  <a:gd name="connsiteX55" fmla="*/ 62623 w 98253"/>
                  <a:gd name="connsiteY55" fmla="*/ 65902 h 66562"/>
                  <a:gd name="connsiteX56" fmla="*/ 61081 w 98253"/>
                  <a:gd name="connsiteY56" fmla="*/ 66563 h 66562"/>
                  <a:gd name="connsiteX57" fmla="*/ 36903 w 98253"/>
                  <a:gd name="connsiteY57" fmla="*/ 66563 h 66562"/>
                  <a:gd name="connsiteX58" fmla="*/ 35508 w 98253"/>
                  <a:gd name="connsiteY58" fmla="*/ 65902 h 66562"/>
                  <a:gd name="connsiteX59" fmla="*/ 35068 w 98253"/>
                  <a:gd name="connsiteY59" fmla="*/ 64238 h 66562"/>
                  <a:gd name="connsiteX60" fmla="*/ 35508 w 98253"/>
                  <a:gd name="connsiteY60" fmla="*/ 62769 h 66562"/>
                  <a:gd name="connsiteX61" fmla="*/ 36903 w 98253"/>
                  <a:gd name="connsiteY61" fmla="*/ 62035 h 66562"/>
                  <a:gd name="connsiteX62" fmla="*/ 40525 w 98253"/>
                  <a:gd name="connsiteY62" fmla="*/ 61546 h 66562"/>
                  <a:gd name="connsiteX63" fmla="*/ 42776 w 98253"/>
                  <a:gd name="connsiteY63" fmla="*/ 59833 h 66562"/>
                  <a:gd name="connsiteX64" fmla="*/ 43877 w 98253"/>
                  <a:gd name="connsiteY64" fmla="*/ 56725 h 66562"/>
                  <a:gd name="connsiteX65" fmla="*/ 44244 w 98253"/>
                  <a:gd name="connsiteY65" fmla="*/ 51635 h 66562"/>
                  <a:gd name="connsiteX66" fmla="*/ 44244 w 98253"/>
                  <a:gd name="connsiteY66" fmla="*/ 23860 h 66562"/>
                  <a:gd name="connsiteX67" fmla="*/ 43755 w 98253"/>
                  <a:gd name="connsiteY67" fmla="*/ 18109 h 66562"/>
                  <a:gd name="connsiteX68" fmla="*/ 42042 w 98253"/>
                  <a:gd name="connsiteY68" fmla="*/ 13337 h 66562"/>
                  <a:gd name="connsiteX69" fmla="*/ 38494 w 98253"/>
                  <a:gd name="connsiteY69" fmla="*/ 10156 h 66562"/>
                  <a:gd name="connsiteX70" fmla="*/ 32621 w 98253"/>
                  <a:gd name="connsiteY70" fmla="*/ 8932 h 66562"/>
                  <a:gd name="connsiteX71" fmla="*/ 27065 w 98253"/>
                  <a:gd name="connsiteY71" fmla="*/ 9984 h 66562"/>
                  <a:gd name="connsiteX72" fmla="*/ 22710 w 98253"/>
                  <a:gd name="connsiteY72" fmla="*/ 12848 h 66562"/>
                  <a:gd name="connsiteX73" fmla="*/ 19724 w 98253"/>
                  <a:gd name="connsiteY73" fmla="*/ 17326 h 66562"/>
                  <a:gd name="connsiteX74" fmla="*/ 18696 w 98253"/>
                  <a:gd name="connsiteY74" fmla="*/ 22783 h 66562"/>
                  <a:gd name="connsiteX75" fmla="*/ 18696 w 98253"/>
                  <a:gd name="connsiteY75" fmla="*/ 51635 h 66562"/>
                  <a:gd name="connsiteX76" fmla="*/ 18941 w 98253"/>
                  <a:gd name="connsiteY76" fmla="*/ 56578 h 66562"/>
                  <a:gd name="connsiteX77" fmla="*/ 20042 w 98253"/>
                  <a:gd name="connsiteY77" fmla="*/ 59686 h 66562"/>
                  <a:gd name="connsiteX78" fmla="*/ 22196 w 98253"/>
                  <a:gd name="connsiteY78" fmla="*/ 61521 h 66562"/>
                  <a:gd name="connsiteX79" fmla="*/ 26062 w 98253"/>
                  <a:gd name="connsiteY79" fmla="*/ 62011 h 66562"/>
                  <a:gd name="connsiteX80" fmla="*/ 27702 w 98253"/>
                  <a:gd name="connsiteY80" fmla="*/ 62745 h 66562"/>
                  <a:gd name="connsiteX81" fmla="*/ 28362 w 98253"/>
                  <a:gd name="connsiteY81" fmla="*/ 64213 h 66562"/>
                  <a:gd name="connsiteX82" fmla="*/ 27824 w 98253"/>
                  <a:gd name="connsiteY82" fmla="*/ 65877 h 66562"/>
                  <a:gd name="connsiteX83" fmla="*/ 26184 w 98253"/>
                  <a:gd name="connsiteY83" fmla="*/ 66538 h 66562"/>
                  <a:gd name="connsiteX84" fmla="*/ 2202 w 98253"/>
                  <a:gd name="connsiteY84" fmla="*/ 66538 h 66562"/>
                  <a:gd name="connsiteX85" fmla="*/ 538 w 98253"/>
                  <a:gd name="connsiteY85" fmla="*/ 65877 h 66562"/>
                  <a:gd name="connsiteX86" fmla="*/ 0 w 98253"/>
                  <a:gd name="connsiteY86" fmla="*/ 64213 h 66562"/>
                  <a:gd name="connsiteX87" fmla="*/ 538 w 98253"/>
                  <a:gd name="connsiteY87" fmla="*/ 62745 h 66562"/>
                  <a:gd name="connsiteX88" fmla="*/ 2202 w 98253"/>
                  <a:gd name="connsiteY88" fmla="*/ 62011 h 66562"/>
                  <a:gd name="connsiteX89" fmla="*/ 5800 w 98253"/>
                  <a:gd name="connsiteY89" fmla="*/ 61521 h 66562"/>
                  <a:gd name="connsiteX90" fmla="*/ 7953 w 98253"/>
                  <a:gd name="connsiteY90" fmla="*/ 59808 h 66562"/>
                  <a:gd name="connsiteX91" fmla="*/ 8932 w 98253"/>
                  <a:gd name="connsiteY91" fmla="*/ 56701 h 66562"/>
                  <a:gd name="connsiteX92" fmla="*/ 9177 w 98253"/>
                  <a:gd name="connsiteY92" fmla="*/ 51733 h 66562"/>
                  <a:gd name="connsiteX93" fmla="*/ 9177 w 98253"/>
                  <a:gd name="connsiteY93" fmla="*/ 19333 h 66562"/>
                  <a:gd name="connsiteX94" fmla="*/ 8076 w 98253"/>
                  <a:gd name="connsiteY94" fmla="*/ 13215 h 66562"/>
                  <a:gd name="connsiteX95" fmla="*/ 2814 w 98253"/>
                  <a:gd name="connsiteY95" fmla="*/ 11869 h 66562"/>
                  <a:gd name="connsiteX96" fmla="*/ 1346 w 98253"/>
                  <a:gd name="connsiteY96" fmla="*/ 11306 h 66562"/>
                  <a:gd name="connsiteX97" fmla="*/ 857 w 98253"/>
                  <a:gd name="connsiteY97" fmla="*/ 10033 h 66562"/>
                  <a:gd name="connsiteX98" fmla="*/ 1297 w 98253"/>
                  <a:gd name="connsiteY98" fmla="*/ 8761 h 66562"/>
                  <a:gd name="connsiteX99" fmla="*/ 3059 w 98253"/>
                  <a:gd name="connsiteY99" fmla="*/ 7709 h 66562"/>
                  <a:gd name="connsiteX100" fmla="*/ 9250 w 98253"/>
                  <a:gd name="connsiteY100" fmla="*/ 5824 h 66562"/>
                  <a:gd name="connsiteX101" fmla="*/ 15686 w 98253"/>
                  <a:gd name="connsiteY101" fmla="*/ 2961 h 66562"/>
                  <a:gd name="connsiteX102" fmla="*/ 18182 w 98253"/>
                  <a:gd name="connsiteY102" fmla="*/ 2716 h 66562"/>
                  <a:gd name="connsiteX103" fmla="*/ 18868 w 98253"/>
                  <a:gd name="connsiteY103" fmla="*/ 4552 h 66562"/>
                  <a:gd name="connsiteX104" fmla="*/ 18745 w 98253"/>
                  <a:gd name="connsiteY104" fmla="*/ 7562 h 66562"/>
                  <a:gd name="connsiteX105" fmla="*/ 18672 w 98253"/>
                  <a:gd name="connsiteY105" fmla="*/ 10890 h 6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98253" h="66562">
                    <a:moveTo>
                      <a:pt x="18672" y="10890"/>
                    </a:moveTo>
                    <a:cubicBezTo>
                      <a:pt x="18672" y="11624"/>
                      <a:pt x="18843" y="11967"/>
                      <a:pt x="19161" y="11918"/>
                    </a:cubicBezTo>
                    <a:cubicBezTo>
                      <a:pt x="19479" y="11869"/>
                      <a:pt x="19895" y="11502"/>
                      <a:pt x="20385" y="10743"/>
                    </a:cubicBezTo>
                    <a:cubicBezTo>
                      <a:pt x="21535" y="8957"/>
                      <a:pt x="22807" y="7366"/>
                      <a:pt x="24251" y="6044"/>
                    </a:cubicBezTo>
                    <a:cubicBezTo>
                      <a:pt x="25695" y="4723"/>
                      <a:pt x="27212" y="3548"/>
                      <a:pt x="28852" y="2569"/>
                    </a:cubicBezTo>
                    <a:cubicBezTo>
                      <a:pt x="30394" y="1762"/>
                      <a:pt x="32009" y="1126"/>
                      <a:pt x="33697" y="661"/>
                    </a:cubicBezTo>
                    <a:cubicBezTo>
                      <a:pt x="35361" y="220"/>
                      <a:pt x="37025" y="0"/>
                      <a:pt x="38641" y="0"/>
                    </a:cubicBezTo>
                    <a:cubicBezTo>
                      <a:pt x="39791" y="0"/>
                      <a:pt x="41039" y="220"/>
                      <a:pt x="42385" y="661"/>
                    </a:cubicBezTo>
                    <a:cubicBezTo>
                      <a:pt x="43731" y="1101"/>
                      <a:pt x="45101" y="1786"/>
                      <a:pt x="46471" y="2692"/>
                    </a:cubicBezTo>
                    <a:cubicBezTo>
                      <a:pt x="47695" y="3671"/>
                      <a:pt x="48919" y="4845"/>
                      <a:pt x="50142" y="6167"/>
                    </a:cubicBezTo>
                    <a:cubicBezTo>
                      <a:pt x="51366" y="7513"/>
                      <a:pt x="52345" y="9177"/>
                      <a:pt x="53079" y="11135"/>
                    </a:cubicBezTo>
                    <a:cubicBezTo>
                      <a:pt x="53323" y="11795"/>
                      <a:pt x="53617" y="12064"/>
                      <a:pt x="54009" y="11991"/>
                    </a:cubicBezTo>
                    <a:cubicBezTo>
                      <a:pt x="54376" y="11918"/>
                      <a:pt x="54718" y="11624"/>
                      <a:pt x="55036" y="11135"/>
                    </a:cubicBezTo>
                    <a:cubicBezTo>
                      <a:pt x="56260" y="9250"/>
                      <a:pt x="57606" y="7635"/>
                      <a:pt x="59074" y="6240"/>
                    </a:cubicBezTo>
                    <a:cubicBezTo>
                      <a:pt x="60543" y="4845"/>
                      <a:pt x="62084" y="3671"/>
                      <a:pt x="63724" y="2692"/>
                    </a:cubicBezTo>
                    <a:cubicBezTo>
                      <a:pt x="65192" y="1786"/>
                      <a:pt x="66734" y="1126"/>
                      <a:pt x="68324" y="661"/>
                    </a:cubicBezTo>
                    <a:cubicBezTo>
                      <a:pt x="69915" y="220"/>
                      <a:pt x="71408" y="0"/>
                      <a:pt x="72803" y="0"/>
                    </a:cubicBezTo>
                    <a:cubicBezTo>
                      <a:pt x="75323" y="0"/>
                      <a:pt x="77624" y="440"/>
                      <a:pt x="79655" y="1273"/>
                    </a:cubicBezTo>
                    <a:cubicBezTo>
                      <a:pt x="81686" y="2129"/>
                      <a:pt x="83448" y="3304"/>
                      <a:pt x="84916" y="4772"/>
                    </a:cubicBezTo>
                    <a:cubicBezTo>
                      <a:pt x="86311" y="6412"/>
                      <a:pt x="87363" y="8296"/>
                      <a:pt x="88097" y="10449"/>
                    </a:cubicBezTo>
                    <a:cubicBezTo>
                      <a:pt x="88832" y="12603"/>
                      <a:pt x="89199" y="15050"/>
                      <a:pt x="89199" y="17742"/>
                    </a:cubicBezTo>
                    <a:lnTo>
                      <a:pt x="89199" y="51635"/>
                    </a:lnTo>
                    <a:cubicBezTo>
                      <a:pt x="89199" y="53666"/>
                      <a:pt x="89272" y="55355"/>
                      <a:pt x="89443" y="56725"/>
                    </a:cubicBezTo>
                    <a:cubicBezTo>
                      <a:pt x="89615" y="58071"/>
                      <a:pt x="89933" y="59099"/>
                      <a:pt x="90422" y="59833"/>
                    </a:cubicBezTo>
                    <a:cubicBezTo>
                      <a:pt x="90912" y="60640"/>
                      <a:pt x="91597" y="61228"/>
                      <a:pt x="92502" y="61546"/>
                    </a:cubicBezTo>
                    <a:cubicBezTo>
                      <a:pt x="93408" y="61864"/>
                      <a:pt x="94582" y="62035"/>
                      <a:pt x="96051" y="62035"/>
                    </a:cubicBezTo>
                    <a:cubicBezTo>
                      <a:pt x="96785" y="62035"/>
                      <a:pt x="97348" y="62280"/>
                      <a:pt x="97690" y="62769"/>
                    </a:cubicBezTo>
                    <a:cubicBezTo>
                      <a:pt x="98057" y="63259"/>
                      <a:pt x="98253" y="63748"/>
                      <a:pt x="98253" y="64238"/>
                    </a:cubicBezTo>
                    <a:cubicBezTo>
                      <a:pt x="98253" y="64898"/>
                      <a:pt x="98057" y="65437"/>
                      <a:pt x="97690" y="65902"/>
                    </a:cubicBezTo>
                    <a:cubicBezTo>
                      <a:pt x="97323" y="66342"/>
                      <a:pt x="96760" y="66563"/>
                      <a:pt x="96051" y="66563"/>
                    </a:cubicBezTo>
                    <a:lnTo>
                      <a:pt x="72313" y="66563"/>
                    </a:lnTo>
                    <a:cubicBezTo>
                      <a:pt x="71579" y="66563"/>
                      <a:pt x="71041" y="66342"/>
                      <a:pt x="70674" y="65902"/>
                    </a:cubicBezTo>
                    <a:cubicBezTo>
                      <a:pt x="70307" y="65461"/>
                      <a:pt x="70135" y="64898"/>
                      <a:pt x="70135" y="64238"/>
                    </a:cubicBezTo>
                    <a:cubicBezTo>
                      <a:pt x="70135" y="63748"/>
                      <a:pt x="70307" y="63259"/>
                      <a:pt x="70674" y="62769"/>
                    </a:cubicBezTo>
                    <a:cubicBezTo>
                      <a:pt x="71041" y="62280"/>
                      <a:pt x="71604" y="62035"/>
                      <a:pt x="72313" y="62035"/>
                    </a:cubicBezTo>
                    <a:cubicBezTo>
                      <a:pt x="73782" y="62035"/>
                      <a:pt x="74981" y="61864"/>
                      <a:pt x="75935" y="61546"/>
                    </a:cubicBezTo>
                    <a:cubicBezTo>
                      <a:pt x="76865" y="61228"/>
                      <a:pt x="77624" y="60640"/>
                      <a:pt x="78186" y="59833"/>
                    </a:cubicBezTo>
                    <a:cubicBezTo>
                      <a:pt x="78676" y="59099"/>
                      <a:pt x="79018" y="58046"/>
                      <a:pt x="79214" y="56725"/>
                    </a:cubicBezTo>
                    <a:cubicBezTo>
                      <a:pt x="79410" y="55379"/>
                      <a:pt x="79532" y="53691"/>
                      <a:pt x="79532" y="51635"/>
                    </a:cubicBezTo>
                    <a:lnTo>
                      <a:pt x="79532" y="21902"/>
                    </a:lnTo>
                    <a:cubicBezTo>
                      <a:pt x="79532" y="19700"/>
                      <a:pt x="79312" y="17766"/>
                      <a:pt x="78847" y="16078"/>
                    </a:cubicBezTo>
                    <a:cubicBezTo>
                      <a:pt x="78407" y="14414"/>
                      <a:pt x="77721" y="12970"/>
                      <a:pt x="76841" y="11746"/>
                    </a:cubicBezTo>
                    <a:cubicBezTo>
                      <a:pt x="75862" y="10596"/>
                      <a:pt x="74614" y="9740"/>
                      <a:pt x="73096" y="9177"/>
                    </a:cubicBezTo>
                    <a:cubicBezTo>
                      <a:pt x="71579" y="8614"/>
                      <a:pt x="69817" y="8320"/>
                      <a:pt x="67786" y="8320"/>
                    </a:cubicBezTo>
                    <a:cubicBezTo>
                      <a:pt x="65755" y="8320"/>
                      <a:pt x="63895" y="8761"/>
                      <a:pt x="62207" y="9617"/>
                    </a:cubicBezTo>
                    <a:cubicBezTo>
                      <a:pt x="60543" y="10474"/>
                      <a:pt x="59099" y="11502"/>
                      <a:pt x="57875" y="12725"/>
                    </a:cubicBezTo>
                    <a:cubicBezTo>
                      <a:pt x="56652" y="14120"/>
                      <a:pt x="55697" y="15637"/>
                      <a:pt x="54987" y="17326"/>
                    </a:cubicBezTo>
                    <a:cubicBezTo>
                      <a:pt x="54302" y="18990"/>
                      <a:pt x="53960" y="20703"/>
                      <a:pt x="53960" y="22391"/>
                    </a:cubicBezTo>
                    <a:lnTo>
                      <a:pt x="53960" y="51635"/>
                    </a:lnTo>
                    <a:cubicBezTo>
                      <a:pt x="53960" y="53764"/>
                      <a:pt x="54058" y="55501"/>
                      <a:pt x="54278" y="56847"/>
                    </a:cubicBezTo>
                    <a:cubicBezTo>
                      <a:pt x="54498" y="58193"/>
                      <a:pt x="54865" y="59246"/>
                      <a:pt x="55452" y="59955"/>
                    </a:cubicBezTo>
                    <a:cubicBezTo>
                      <a:pt x="55942" y="60763"/>
                      <a:pt x="56627" y="61326"/>
                      <a:pt x="57532" y="61619"/>
                    </a:cubicBezTo>
                    <a:cubicBezTo>
                      <a:pt x="58438" y="61913"/>
                      <a:pt x="59613" y="62035"/>
                      <a:pt x="61081" y="62035"/>
                    </a:cubicBezTo>
                    <a:cubicBezTo>
                      <a:pt x="61815" y="62035"/>
                      <a:pt x="62353" y="62280"/>
                      <a:pt x="62672" y="62769"/>
                    </a:cubicBezTo>
                    <a:cubicBezTo>
                      <a:pt x="62990" y="63259"/>
                      <a:pt x="63161" y="63748"/>
                      <a:pt x="63161" y="64238"/>
                    </a:cubicBezTo>
                    <a:cubicBezTo>
                      <a:pt x="63161" y="64898"/>
                      <a:pt x="62965" y="65437"/>
                      <a:pt x="62623" y="65902"/>
                    </a:cubicBezTo>
                    <a:cubicBezTo>
                      <a:pt x="62255" y="66342"/>
                      <a:pt x="61742" y="66563"/>
                      <a:pt x="61081" y="66563"/>
                    </a:cubicBezTo>
                    <a:lnTo>
                      <a:pt x="36903" y="66563"/>
                    </a:lnTo>
                    <a:cubicBezTo>
                      <a:pt x="36242" y="66563"/>
                      <a:pt x="35777" y="66342"/>
                      <a:pt x="35508" y="65902"/>
                    </a:cubicBezTo>
                    <a:cubicBezTo>
                      <a:pt x="35214" y="65461"/>
                      <a:pt x="35068" y="64898"/>
                      <a:pt x="35068" y="64238"/>
                    </a:cubicBezTo>
                    <a:cubicBezTo>
                      <a:pt x="35068" y="63748"/>
                      <a:pt x="35214" y="63259"/>
                      <a:pt x="35508" y="62769"/>
                    </a:cubicBezTo>
                    <a:cubicBezTo>
                      <a:pt x="35802" y="62280"/>
                      <a:pt x="36267" y="62035"/>
                      <a:pt x="36903" y="62035"/>
                    </a:cubicBezTo>
                    <a:cubicBezTo>
                      <a:pt x="38371" y="62035"/>
                      <a:pt x="39570" y="61864"/>
                      <a:pt x="40525" y="61546"/>
                    </a:cubicBezTo>
                    <a:cubicBezTo>
                      <a:pt x="41455" y="61228"/>
                      <a:pt x="42213" y="60640"/>
                      <a:pt x="42776" y="59833"/>
                    </a:cubicBezTo>
                    <a:cubicBezTo>
                      <a:pt x="43266" y="59099"/>
                      <a:pt x="43633" y="58046"/>
                      <a:pt x="43877" y="56725"/>
                    </a:cubicBezTo>
                    <a:cubicBezTo>
                      <a:pt x="44122" y="55379"/>
                      <a:pt x="44244" y="53691"/>
                      <a:pt x="44244" y="51635"/>
                    </a:cubicBezTo>
                    <a:lnTo>
                      <a:pt x="44244" y="23860"/>
                    </a:lnTo>
                    <a:cubicBezTo>
                      <a:pt x="44244" y="21829"/>
                      <a:pt x="44073" y="19895"/>
                      <a:pt x="43755" y="18109"/>
                    </a:cubicBezTo>
                    <a:cubicBezTo>
                      <a:pt x="43437" y="16323"/>
                      <a:pt x="42850" y="14732"/>
                      <a:pt x="42042" y="13337"/>
                    </a:cubicBezTo>
                    <a:cubicBezTo>
                      <a:pt x="41137" y="12040"/>
                      <a:pt x="39962" y="10963"/>
                      <a:pt x="38494" y="10156"/>
                    </a:cubicBezTo>
                    <a:cubicBezTo>
                      <a:pt x="37025" y="9348"/>
                      <a:pt x="35068" y="8932"/>
                      <a:pt x="32621" y="8932"/>
                    </a:cubicBezTo>
                    <a:cubicBezTo>
                      <a:pt x="30589" y="8932"/>
                      <a:pt x="28730" y="9275"/>
                      <a:pt x="27065" y="9984"/>
                    </a:cubicBezTo>
                    <a:cubicBezTo>
                      <a:pt x="25401" y="10670"/>
                      <a:pt x="23933" y="11624"/>
                      <a:pt x="22710" y="12848"/>
                    </a:cubicBezTo>
                    <a:cubicBezTo>
                      <a:pt x="21413" y="14145"/>
                      <a:pt x="20409" y="15637"/>
                      <a:pt x="19724" y="17326"/>
                    </a:cubicBezTo>
                    <a:cubicBezTo>
                      <a:pt x="19039" y="18990"/>
                      <a:pt x="18696" y="20801"/>
                      <a:pt x="18696" y="22783"/>
                    </a:cubicBezTo>
                    <a:lnTo>
                      <a:pt x="18696" y="51635"/>
                    </a:lnTo>
                    <a:cubicBezTo>
                      <a:pt x="18696" y="53593"/>
                      <a:pt x="18770" y="55257"/>
                      <a:pt x="18941" y="56578"/>
                    </a:cubicBezTo>
                    <a:cubicBezTo>
                      <a:pt x="19112" y="57924"/>
                      <a:pt x="19479" y="58976"/>
                      <a:pt x="20042" y="59686"/>
                    </a:cubicBezTo>
                    <a:cubicBezTo>
                      <a:pt x="20532" y="60592"/>
                      <a:pt x="21241" y="61203"/>
                      <a:pt x="22196" y="61521"/>
                    </a:cubicBezTo>
                    <a:cubicBezTo>
                      <a:pt x="23126" y="61840"/>
                      <a:pt x="24423" y="62011"/>
                      <a:pt x="26062" y="62011"/>
                    </a:cubicBezTo>
                    <a:cubicBezTo>
                      <a:pt x="26796" y="62011"/>
                      <a:pt x="27335" y="62256"/>
                      <a:pt x="27702" y="62745"/>
                    </a:cubicBezTo>
                    <a:cubicBezTo>
                      <a:pt x="28069" y="63234"/>
                      <a:pt x="28289" y="63724"/>
                      <a:pt x="28362" y="64213"/>
                    </a:cubicBezTo>
                    <a:cubicBezTo>
                      <a:pt x="28362" y="64874"/>
                      <a:pt x="28191" y="65412"/>
                      <a:pt x="27824" y="65877"/>
                    </a:cubicBezTo>
                    <a:cubicBezTo>
                      <a:pt x="27457" y="66318"/>
                      <a:pt x="26894" y="66538"/>
                      <a:pt x="26184" y="66538"/>
                    </a:cubicBezTo>
                    <a:lnTo>
                      <a:pt x="2202" y="66538"/>
                    </a:lnTo>
                    <a:cubicBezTo>
                      <a:pt x="1468" y="66538"/>
                      <a:pt x="905" y="66318"/>
                      <a:pt x="538" y="65877"/>
                    </a:cubicBezTo>
                    <a:cubicBezTo>
                      <a:pt x="171" y="65437"/>
                      <a:pt x="0" y="64874"/>
                      <a:pt x="0" y="64213"/>
                    </a:cubicBezTo>
                    <a:cubicBezTo>
                      <a:pt x="0" y="63724"/>
                      <a:pt x="196" y="63234"/>
                      <a:pt x="538" y="62745"/>
                    </a:cubicBezTo>
                    <a:cubicBezTo>
                      <a:pt x="905" y="62256"/>
                      <a:pt x="1468" y="62011"/>
                      <a:pt x="2202" y="62011"/>
                    </a:cubicBezTo>
                    <a:cubicBezTo>
                      <a:pt x="3671" y="62011"/>
                      <a:pt x="4870" y="61840"/>
                      <a:pt x="5800" y="61521"/>
                    </a:cubicBezTo>
                    <a:cubicBezTo>
                      <a:pt x="6730" y="61203"/>
                      <a:pt x="7439" y="60616"/>
                      <a:pt x="7953" y="59808"/>
                    </a:cubicBezTo>
                    <a:cubicBezTo>
                      <a:pt x="8443" y="59074"/>
                      <a:pt x="8761" y="58022"/>
                      <a:pt x="8932" y="56701"/>
                    </a:cubicBezTo>
                    <a:cubicBezTo>
                      <a:pt x="9103" y="55355"/>
                      <a:pt x="9177" y="53691"/>
                      <a:pt x="9177" y="51733"/>
                    </a:cubicBezTo>
                    <a:lnTo>
                      <a:pt x="9177" y="19333"/>
                    </a:lnTo>
                    <a:cubicBezTo>
                      <a:pt x="9177" y="16151"/>
                      <a:pt x="8810" y="14120"/>
                      <a:pt x="8076" y="13215"/>
                    </a:cubicBezTo>
                    <a:cubicBezTo>
                      <a:pt x="7341" y="12309"/>
                      <a:pt x="5579" y="11869"/>
                      <a:pt x="2814" y="11869"/>
                    </a:cubicBezTo>
                    <a:cubicBezTo>
                      <a:pt x="2154" y="11869"/>
                      <a:pt x="1664" y="11673"/>
                      <a:pt x="1346" y="11306"/>
                    </a:cubicBezTo>
                    <a:cubicBezTo>
                      <a:pt x="1028" y="10939"/>
                      <a:pt x="857" y="10523"/>
                      <a:pt x="857" y="10033"/>
                    </a:cubicBezTo>
                    <a:cubicBezTo>
                      <a:pt x="783" y="9617"/>
                      <a:pt x="930" y="9201"/>
                      <a:pt x="1297" y="8761"/>
                    </a:cubicBezTo>
                    <a:cubicBezTo>
                      <a:pt x="1664" y="8320"/>
                      <a:pt x="2251" y="7953"/>
                      <a:pt x="3059" y="7709"/>
                    </a:cubicBezTo>
                    <a:cubicBezTo>
                      <a:pt x="5017" y="7219"/>
                      <a:pt x="7072" y="6583"/>
                      <a:pt x="9250" y="5824"/>
                    </a:cubicBezTo>
                    <a:cubicBezTo>
                      <a:pt x="11404" y="5041"/>
                      <a:pt x="13557" y="4087"/>
                      <a:pt x="15686" y="2961"/>
                    </a:cubicBezTo>
                    <a:cubicBezTo>
                      <a:pt x="16910" y="2300"/>
                      <a:pt x="17742" y="2227"/>
                      <a:pt x="18182" y="2716"/>
                    </a:cubicBezTo>
                    <a:cubicBezTo>
                      <a:pt x="18623" y="3206"/>
                      <a:pt x="18868" y="3818"/>
                      <a:pt x="18868" y="4552"/>
                    </a:cubicBezTo>
                    <a:cubicBezTo>
                      <a:pt x="18794" y="5286"/>
                      <a:pt x="18745" y="6289"/>
                      <a:pt x="18745" y="7562"/>
                    </a:cubicBezTo>
                    <a:cubicBezTo>
                      <a:pt x="18672" y="8785"/>
                      <a:pt x="18672" y="9911"/>
                      <a:pt x="18672" y="10890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="" xmlns:a16="http://schemas.microsoft.com/office/drawing/2014/main" id="{27393AC9-C5D9-496A-9251-DC8705F38B90}"/>
                  </a:ext>
                </a:extLst>
              </p:cNvPr>
              <p:cNvSpPr/>
              <p:nvPr/>
            </p:nvSpPr>
            <p:spPr>
              <a:xfrm>
                <a:off x="1340083" y="1512684"/>
                <a:ext cx="51418" cy="67419"/>
              </a:xfrm>
              <a:custGeom>
                <a:avLst/>
                <a:gdLst>
                  <a:gd name="connsiteX0" fmla="*/ 49481 w 51418"/>
                  <a:gd name="connsiteY0" fmla="*/ 30810 h 67419"/>
                  <a:gd name="connsiteX1" fmla="*/ 15833 w 51418"/>
                  <a:gd name="connsiteY1" fmla="*/ 30810 h 67419"/>
                  <a:gd name="connsiteX2" fmla="*/ 12529 w 51418"/>
                  <a:gd name="connsiteY2" fmla="*/ 31789 h 67419"/>
                  <a:gd name="connsiteX3" fmla="*/ 11918 w 51418"/>
                  <a:gd name="connsiteY3" fmla="*/ 35459 h 67419"/>
                  <a:gd name="connsiteX4" fmla="*/ 13386 w 51418"/>
                  <a:gd name="connsiteY4" fmla="*/ 44465 h 67419"/>
                  <a:gd name="connsiteX5" fmla="*/ 17424 w 51418"/>
                  <a:gd name="connsiteY5" fmla="*/ 51855 h 67419"/>
                  <a:gd name="connsiteX6" fmla="*/ 23958 w 51418"/>
                  <a:gd name="connsiteY6" fmla="*/ 57117 h 67419"/>
                  <a:gd name="connsiteX7" fmla="*/ 33330 w 51418"/>
                  <a:gd name="connsiteY7" fmla="*/ 59074 h 67419"/>
                  <a:gd name="connsiteX8" fmla="*/ 37808 w 51418"/>
                  <a:gd name="connsiteY8" fmla="*/ 58585 h 67419"/>
                  <a:gd name="connsiteX9" fmla="*/ 42140 w 51418"/>
                  <a:gd name="connsiteY9" fmla="*/ 56994 h 67419"/>
                  <a:gd name="connsiteX10" fmla="*/ 45566 w 51418"/>
                  <a:gd name="connsiteY10" fmla="*/ 54596 h 67419"/>
                  <a:gd name="connsiteX11" fmla="*/ 48258 w 51418"/>
                  <a:gd name="connsiteY11" fmla="*/ 51488 h 67419"/>
                  <a:gd name="connsiteX12" fmla="*/ 49432 w 51418"/>
                  <a:gd name="connsiteY12" fmla="*/ 50387 h 67419"/>
                  <a:gd name="connsiteX13" fmla="*/ 50705 w 51418"/>
                  <a:gd name="connsiteY13" fmla="*/ 50265 h 67419"/>
                  <a:gd name="connsiteX14" fmla="*/ 51317 w 51418"/>
                  <a:gd name="connsiteY14" fmla="*/ 51048 h 67419"/>
                  <a:gd name="connsiteX15" fmla="*/ 51194 w 51418"/>
                  <a:gd name="connsiteY15" fmla="*/ 52467 h 67419"/>
                  <a:gd name="connsiteX16" fmla="*/ 47206 w 51418"/>
                  <a:gd name="connsiteY16" fmla="*/ 58903 h 67419"/>
                  <a:gd name="connsiteX17" fmla="*/ 41626 w 51418"/>
                  <a:gd name="connsiteY17" fmla="*/ 63504 h 67419"/>
                  <a:gd name="connsiteX18" fmla="*/ 34896 w 51418"/>
                  <a:gd name="connsiteY18" fmla="*/ 66440 h 67419"/>
                  <a:gd name="connsiteX19" fmla="*/ 27677 w 51418"/>
                  <a:gd name="connsiteY19" fmla="*/ 67419 h 67419"/>
                  <a:gd name="connsiteX20" fmla="*/ 16836 w 51418"/>
                  <a:gd name="connsiteY20" fmla="*/ 65217 h 67419"/>
                  <a:gd name="connsiteX21" fmla="*/ 8100 w 51418"/>
                  <a:gd name="connsiteY21" fmla="*/ 58732 h 67419"/>
                  <a:gd name="connsiteX22" fmla="*/ 2154 w 51418"/>
                  <a:gd name="connsiteY22" fmla="*/ 48625 h 67419"/>
                  <a:gd name="connsiteX23" fmla="*/ 0 w 51418"/>
                  <a:gd name="connsiteY23" fmla="*/ 34994 h 67419"/>
                  <a:gd name="connsiteX24" fmla="*/ 2398 w 51418"/>
                  <a:gd name="connsiteY24" fmla="*/ 20483 h 67419"/>
                  <a:gd name="connsiteX25" fmla="*/ 8932 w 51418"/>
                  <a:gd name="connsiteY25" fmla="*/ 9422 h 67419"/>
                  <a:gd name="connsiteX26" fmla="*/ 18354 w 51418"/>
                  <a:gd name="connsiteY26" fmla="*/ 2496 h 67419"/>
                  <a:gd name="connsiteX27" fmla="*/ 29733 w 51418"/>
                  <a:gd name="connsiteY27" fmla="*/ 0 h 67419"/>
                  <a:gd name="connsiteX28" fmla="*/ 38910 w 51418"/>
                  <a:gd name="connsiteY28" fmla="*/ 2325 h 67419"/>
                  <a:gd name="connsiteX29" fmla="*/ 45884 w 51418"/>
                  <a:gd name="connsiteY29" fmla="*/ 8565 h 67419"/>
                  <a:gd name="connsiteX30" fmla="*/ 49995 w 51418"/>
                  <a:gd name="connsiteY30" fmla="*/ 17742 h 67419"/>
                  <a:gd name="connsiteX31" fmla="*/ 51268 w 51418"/>
                  <a:gd name="connsiteY31" fmla="*/ 28509 h 67419"/>
                  <a:gd name="connsiteX32" fmla="*/ 50852 w 51418"/>
                  <a:gd name="connsiteY32" fmla="*/ 30222 h 67419"/>
                  <a:gd name="connsiteX33" fmla="*/ 49481 w 51418"/>
                  <a:gd name="connsiteY33" fmla="*/ 30810 h 67419"/>
                  <a:gd name="connsiteX34" fmla="*/ 15833 w 51418"/>
                  <a:gd name="connsiteY34" fmla="*/ 25793 h 67419"/>
                  <a:gd name="connsiteX35" fmla="*/ 38102 w 51418"/>
                  <a:gd name="connsiteY35" fmla="*/ 25793 h 67419"/>
                  <a:gd name="connsiteX36" fmla="*/ 41479 w 51418"/>
                  <a:gd name="connsiteY36" fmla="*/ 25059 h 67419"/>
                  <a:gd name="connsiteX37" fmla="*/ 42262 w 51418"/>
                  <a:gd name="connsiteY37" fmla="*/ 23101 h 67419"/>
                  <a:gd name="connsiteX38" fmla="*/ 41528 w 51418"/>
                  <a:gd name="connsiteY38" fmla="*/ 16249 h 67419"/>
                  <a:gd name="connsiteX39" fmla="*/ 39326 w 51418"/>
                  <a:gd name="connsiteY39" fmla="*/ 10009 h 67419"/>
                  <a:gd name="connsiteX40" fmla="*/ 35092 w 51418"/>
                  <a:gd name="connsiteY40" fmla="*/ 5604 h 67419"/>
                  <a:gd name="connsiteX41" fmla="*/ 28778 w 51418"/>
                  <a:gd name="connsiteY41" fmla="*/ 3891 h 67419"/>
                  <a:gd name="connsiteX42" fmla="*/ 22294 w 51418"/>
                  <a:gd name="connsiteY42" fmla="*/ 5531 h 67419"/>
                  <a:gd name="connsiteX43" fmla="*/ 17277 w 51418"/>
                  <a:gd name="connsiteY43" fmla="*/ 9886 h 67419"/>
                  <a:gd name="connsiteX44" fmla="*/ 13900 w 51418"/>
                  <a:gd name="connsiteY44" fmla="*/ 16249 h 67419"/>
                  <a:gd name="connsiteX45" fmla="*/ 12725 w 51418"/>
                  <a:gd name="connsiteY45" fmla="*/ 23591 h 67419"/>
                  <a:gd name="connsiteX46" fmla="*/ 13337 w 51418"/>
                  <a:gd name="connsiteY46" fmla="*/ 25255 h 67419"/>
                  <a:gd name="connsiteX47" fmla="*/ 15833 w 51418"/>
                  <a:gd name="connsiteY47" fmla="*/ 25793 h 6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1418" h="67419">
                    <a:moveTo>
                      <a:pt x="49481" y="30810"/>
                    </a:moveTo>
                    <a:lnTo>
                      <a:pt x="15833" y="30810"/>
                    </a:lnTo>
                    <a:cubicBezTo>
                      <a:pt x="14120" y="30810"/>
                      <a:pt x="13019" y="31128"/>
                      <a:pt x="12529" y="31789"/>
                    </a:cubicBezTo>
                    <a:cubicBezTo>
                      <a:pt x="12040" y="32449"/>
                      <a:pt x="11844" y="33673"/>
                      <a:pt x="11918" y="35459"/>
                    </a:cubicBezTo>
                    <a:cubicBezTo>
                      <a:pt x="11991" y="38641"/>
                      <a:pt x="12480" y="41626"/>
                      <a:pt x="13386" y="44465"/>
                    </a:cubicBezTo>
                    <a:cubicBezTo>
                      <a:pt x="14291" y="47279"/>
                      <a:pt x="15637" y="49751"/>
                      <a:pt x="17424" y="51855"/>
                    </a:cubicBezTo>
                    <a:cubicBezTo>
                      <a:pt x="19137" y="54058"/>
                      <a:pt x="21315" y="55820"/>
                      <a:pt x="23958" y="57117"/>
                    </a:cubicBezTo>
                    <a:cubicBezTo>
                      <a:pt x="26601" y="58414"/>
                      <a:pt x="29733" y="59074"/>
                      <a:pt x="33330" y="59074"/>
                    </a:cubicBezTo>
                    <a:cubicBezTo>
                      <a:pt x="34798" y="59074"/>
                      <a:pt x="36291" y="58903"/>
                      <a:pt x="37808" y="58585"/>
                    </a:cubicBezTo>
                    <a:cubicBezTo>
                      <a:pt x="39326" y="58267"/>
                      <a:pt x="40770" y="57728"/>
                      <a:pt x="42140" y="56994"/>
                    </a:cubicBezTo>
                    <a:cubicBezTo>
                      <a:pt x="43363" y="56333"/>
                      <a:pt x="44514" y="55550"/>
                      <a:pt x="45566" y="54596"/>
                    </a:cubicBezTo>
                    <a:cubicBezTo>
                      <a:pt x="46618" y="53666"/>
                      <a:pt x="47524" y="52614"/>
                      <a:pt x="48258" y="51488"/>
                    </a:cubicBezTo>
                    <a:cubicBezTo>
                      <a:pt x="48576" y="50925"/>
                      <a:pt x="48967" y="50558"/>
                      <a:pt x="49432" y="50387"/>
                    </a:cubicBezTo>
                    <a:cubicBezTo>
                      <a:pt x="49873" y="50216"/>
                      <a:pt x="50313" y="50191"/>
                      <a:pt x="50705" y="50265"/>
                    </a:cubicBezTo>
                    <a:cubicBezTo>
                      <a:pt x="50950" y="50436"/>
                      <a:pt x="51145" y="50681"/>
                      <a:pt x="51317" y="51048"/>
                    </a:cubicBezTo>
                    <a:cubicBezTo>
                      <a:pt x="51488" y="51415"/>
                      <a:pt x="51439" y="51880"/>
                      <a:pt x="51194" y="52467"/>
                    </a:cubicBezTo>
                    <a:cubicBezTo>
                      <a:pt x="50216" y="54914"/>
                      <a:pt x="48894" y="57068"/>
                      <a:pt x="47206" y="58903"/>
                    </a:cubicBezTo>
                    <a:cubicBezTo>
                      <a:pt x="45541" y="60738"/>
                      <a:pt x="43682" y="62280"/>
                      <a:pt x="41626" y="63504"/>
                    </a:cubicBezTo>
                    <a:cubicBezTo>
                      <a:pt x="39497" y="64801"/>
                      <a:pt x="37270" y="65779"/>
                      <a:pt x="34896" y="66440"/>
                    </a:cubicBezTo>
                    <a:cubicBezTo>
                      <a:pt x="32523" y="67101"/>
                      <a:pt x="30124" y="67419"/>
                      <a:pt x="27677" y="67419"/>
                    </a:cubicBezTo>
                    <a:cubicBezTo>
                      <a:pt x="23835" y="67419"/>
                      <a:pt x="20238" y="66685"/>
                      <a:pt x="16836" y="65217"/>
                    </a:cubicBezTo>
                    <a:cubicBezTo>
                      <a:pt x="13459" y="63748"/>
                      <a:pt x="10547" y="61595"/>
                      <a:pt x="8100" y="58732"/>
                    </a:cubicBezTo>
                    <a:cubicBezTo>
                      <a:pt x="5579" y="56040"/>
                      <a:pt x="3597" y="52663"/>
                      <a:pt x="2154" y="48625"/>
                    </a:cubicBezTo>
                    <a:cubicBezTo>
                      <a:pt x="710" y="44587"/>
                      <a:pt x="0" y="40035"/>
                      <a:pt x="0" y="34994"/>
                    </a:cubicBezTo>
                    <a:cubicBezTo>
                      <a:pt x="0" y="29611"/>
                      <a:pt x="808" y="24765"/>
                      <a:pt x="2398" y="20483"/>
                    </a:cubicBezTo>
                    <a:cubicBezTo>
                      <a:pt x="3989" y="16200"/>
                      <a:pt x="6167" y="12505"/>
                      <a:pt x="8932" y="9422"/>
                    </a:cubicBezTo>
                    <a:cubicBezTo>
                      <a:pt x="11624" y="6485"/>
                      <a:pt x="14756" y="4185"/>
                      <a:pt x="18354" y="2496"/>
                    </a:cubicBezTo>
                    <a:cubicBezTo>
                      <a:pt x="21951" y="832"/>
                      <a:pt x="25744" y="0"/>
                      <a:pt x="29733" y="0"/>
                    </a:cubicBezTo>
                    <a:cubicBezTo>
                      <a:pt x="33159" y="0"/>
                      <a:pt x="36218" y="783"/>
                      <a:pt x="38910" y="2325"/>
                    </a:cubicBezTo>
                    <a:cubicBezTo>
                      <a:pt x="41602" y="3866"/>
                      <a:pt x="43926" y="5947"/>
                      <a:pt x="45884" y="8565"/>
                    </a:cubicBezTo>
                    <a:cubicBezTo>
                      <a:pt x="47670" y="11257"/>
                      <a:pt x="49041" y="14316"/>
                      <a:pt x="49995" y="17742"/>
                    </a:cubicBezTo>
                    <a:cubicBezTo>
                      <a:pt x="50925" y="21168"/>
                      <a:pt x="51366" y="24765"/>
                      <a:pt x="51268" y="28509"/>
                    </a:cubicBezTo>
                    <a:cubicBezTo>
                      <a:pt x="51268" y="29243"/>
                      <a:pt x="51121" y="29806"/>
                      <a:pt x="50852" y="30222"/>
                    </a:cubicBezTo>
                    <a:cubicBezTo>
                      <a:pt x="50607" y="30614"/>
                      <a:pt x="50142" y="30810"/>
                      <a:pt x="49481" y="30810"/>
                    </a:cubicBezTo>
                    <a:close/>
                    <a:moveTo>
                      <a:pt x="15833" y="25793"/>
                    </a:moveTo>
                    <a:lnTo>
                      <a:pt x="38102" y="25793"/>
                    </a:lnTo>
                    <a:cubicBezTo>
                      <a:pt x="39815" y="25793"/>
                      <a:pt x="40941" y="25548"/>
                      <a:pt x="41479" y="25059"/>
                    </a:cubicBezTo>
                    <a:cubicBezTo>
                      <a:pt x="42018" y="24569"/>
                      <a:pt x="42262" y="23909"/>
                      <a:pt x="42262" y="23101"/>
                    </a:cubicBezTo>
                    <a:cubicBezTo>
                      <a:pt x="42262" y="20825"/>
                      <a:pt x="42018" y="18525"/>
                      <a:pt x="41528" y="16249"/>
                    </a:cubicBezTo>
                    <a:cubicBezTo>
                      <a:pt x="41039" y="13973"/>
                      <a:pt x="40305" y="11893"/>
                      <a:pt x="39326" y="10009"/>
                    </a:cubicBezTo>
                    <a:cubicBezTo>
                      <a:pt x="38273" y="8222"/>
                      <a:pt x="36854" y="6754"/>
                      <a:pt x="35092" y="5604"/>
                    </a:cubicBezTo>
                    <a:cubicBezTo>
                      <a:pt x="33330" y="4454"/>
                      <a:pt x="31226" y="3891"/>
                      <a:pt x="28778" y="3891"/>
                    </a:cubicBezTo>
                    <a:cubicBezTo>
                      <a:pt x="26405" y="3891"/>
                      <a:pt x="24251" y="4454"/>
                      <a:pt x="22294" y="5531"/>
                    </a:cubicBezTo>
                    <a:cubicBezTo>
                      <a:pt x="20336" y="6632"/>
                      <a:pt x="18672" y="8076"/>
                      <a:pt x="17277" y="9886"/>
                    </a:cubicBezTo>
                    <a:cubicBezTo>
                      <a:pt x="15809" y="11771"/>
                      <a:pt x="14683" y="13875"/>
                      <a:pt x="13900" y="16249"/>
                    </a:cubicBezTo>
                    <a:cubicBezTo>
                      <a:pt x="13117" y="18623"/>
                      <a:pt x="12725" y="21070"/>
                      <a:pt x="12725" y="23591"/>
                    </a:cubicBezTo>
                    <a:cubicBezTo>
                      <a:pt x="12725" y="24325"/>
                      <a:pt x="12921" y="24888"/>
                      <a:pt x="13337" y="25255"/>
                    </a:cubicBezTo>
                    <a:cubicBezTo>
                      <a:pt x="13753" y="25622"/>
                      <a:pt x="14609" y="25793"/>
                      <a:pt x="15833" y="25793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="" xmlns:a16="http://schemas.microsoft.com/office/drawing/2014/main" id="{BC899E00-8199-45A7-9C26-AB277A4BBC5C}"/>
                  </a:ext>
                </a:extLst>
              </p:cNvPr>
              <p:cNvSpPr/>
              <p:nvPr/>
            </p:nvSpPr>
            <p:spPr>
              <a:xfrm>
                <a:off x="1395242" y="1512782"/>
                <a:ext cx="65656" cy="66538"/>
              </a:xfrm>
              <a:custGeom>
                <a:avLst/>
                <a:gdLst>
                  <a:gd name="connsiteX0" fmla="*/ 56113 w 65656"/>
                  <a:gd name="connsiteY0" fmla="*/ 22391 h 66538"/>
                  <a:gd name="connsiteX1" fmla="*/ 56113 w 65656"/>
                  <a:gd name="connsiteY1" fmla="*/ 51635 h 66538"/>
                  <a:gd name="connsiteX2" fmla="*/ 56431 w 65656"/>
                  <a:gd name="connsiteY2" fmla="*/ 56847 h 66538"/>
                  <a:gd name="connsiteX3" fmla="*/ 57704 w 65656"/>
                  <a:gd name="connsiteY3" fmla="*/ 59980 h 66538"/>
                  <a:gd name="connsiteX4" fmla="*/ 59906 w 65656"/>
                  <a:gd name="connsiteY4" fmla="*/ 61619 h 66538"/>
                  <a:gd name="connsiteX5" fmla="*/ 63577 w 65656"/>
                  <a:gd name="connsiteY5" fmla="*/ 62035 h 66538"/>
                  <a:gd name="connsiteX6" fmla="*/ 65168 w 65656"/>
                  <a:gd name="connsiteY6" fmla="*/ 62769 h 66538"/>
                  <a:gd name="connsiteX7" fmla="*/ 65657 w 65656"/>
                  <a:gd name="connsiteY7" fmla="*/ 64238 h 66538"/>
                  <a:gd name="connsiteX8" fmla="*/ 65119 w 65656"/>
                  <a:gd name="connsiteY8" fmla="*/ 65877 h 66538"/>
                  <a:gd name="connsiteX9" fmla="*/ 63577 w 65656"/>
                  <a:gd name="connsiteY9" fmla="*/ 66538 h 66538"/>
                  <a:gd name="connsiteX10" fmla="*/ 38861 w 65656"/>
                  <a:gd name="connsiteY10" fmla="*/ 66538 h 66538"/>
                  <a:gd name="connsiteX11" fmla="*/ 37441 w 65656"/>
                  <a:gd name="connsiteY11" fmla="*/ 65877 h 66538"/>
                  <a:gd name="connsiteX12" fmla="*/ 37025 w 65656"/>
                  <a:gd name="connsiteY12" fmla="*/ 64238 h 66538"/>
                  <a:gd name="connsiteX13" fmla="*/ 37441 w 65656"/>
                  <a:gd name="connsiteY13" fmla="*/ 62769 h 66538"/>
                  <a:gd name="connsiteX14" fmla="*/ 38861 w 65656"/>
                  <a:gd name="connsiteY14" fmla="*/ 62035 h 66538"/>
                  <a:gd name="connsiteX15" fmla="*/ 42531 w 65656"/>
                  <a:gd name="connsiteY15" fmla="*/ 61546 h 66538"/>
                  <a:gd name="connsiteX16" fmla="*/ 44979 w 65656"/>
                  <a:gd name="connsiteY16" fmla="*/ 59833 h 66538"/>
                  <a:gd name="connsiteX17" fmla="*/ 46080 w 65656"/>
                  <a:gd name="connsiteY17" fmla="*/ 56725 h 66538"/>
                  <a:gd name="connsiteX18" fmla="*/ 46447 w 65656"/>
                  <a:gd name="connsiteY18" fmla="*/ 51635 h 66538"/>
                  <a:gd name="connsiteX19" fmla="*/ 46447 w 65656"/>
                  <a:gd name="connsiteY19" fmla="*/ 23860 h 66538"/>
                  <a:gd name="connsiteX20" fmla="*/ 45957 w 65656"/>
                  <a:gd name="connsiteY20" fmla="*/ 18109 h 66538"/>
                  <a:gd name="connsiteX21" fmla="*/ 44244 w 65656"/>
                  <a:gd name="connsiteY21" fmla="*/ 13337 h 66538"/>
                  <a:gd name="connsiteX22" fmla="*/ 40525 w 65656"/>
                  <a:gd name="connsiteY22" fmla="*/ 10156 h 66538"/>
                  <a:gd name="connsiteX23" fmla="*/ 34603 w 65656"/>
                  <a:gd name="connsiteY23" fmla="*/ 8932 h 66538"/>
                  <a:gd name="connsiteX24" fmla="*/ 28730 w 65656"/>
                  <a:gd name="connsiteY24" fmla="*/ 9960 h 66538"/>
                  <a:gd name="connsiteX25" fmla="*/ 23835 w 65656"/>
                  <a:gd name="connsiteY25" fmla="*/ 12848 h 66538"/>
                  <a:gd name="connsiteX26" fmla="*/ 20287 w 65656"/>
                  <a:gd name="connsiteY26" fmla="*/ 17301 h 66538"/>
                  <a:gd name="connsiteX27" fmla="*/ 18941 w 65656"/>
                  <a:gd name="connsiteY27" fmla="*/ 22759 h 66538"/>
                  <a:gd name="connsiteX28" fmla="*/ 18941 w 65656"/>
                  <a:gd name="connsiteY28" fmla="*/ 51635 h 66538"/>
                  <a:gd name="connsiteX29" fmla="*/ 19186 w 65656"/>
                  <a:gd name="connsiteY29" fmla="*/ 56603 h 66538"/>
                  <a:gd name="connsiteX30" fmla="*/ 20164 w 65656"/>
                  <a:gd name="connsiteY30" fmla="*/ 59711 h 66538"/>
                  <a:gd name="connsiteX31" fmla="*/ 22318 w 65656"/>
                  <a:gd name="connsiteY31" fmla="*/ 61546 h 66538"/>
                  <a:gd name="connsiteX32" fmla="*/ 26184 w 65656"/>
                  <a:gd name="connsiteY32" fmla="*/ 62035 h 66538"/>
                  <a:gd name="connsiteX33" fmla="*/ 27824 w 65656"/>
                  <a:gd name="connsiteY33" fmla="*/ 62769 h 66538"/>
                  <a:gd name="connsiteX34" fmla="*/ 28509 w 65656"/>
                  <a:gd name="connsiteY34" fmla="*/ 64238 h 66538"/>
                  <a:gd name="connsiteX35" fmla="*/ 27946 w 65656"/>
                  <a:gd name="connsiteY35" fmla="*/ 65877 h 66538"/>
                  <a:gd name="connsiteX36" fmla="*/ 26307 w 65656"/>
                  <a:gd name="connsiteY36" fmla="*/ 66538 h 66538"/>
                  <a:gd name="connsiteX37" fmla="*/ 2202 w 65656"/>
                  <a:gd name="connsiteY37" fmla="*/ 66538 h 66538"/>
                  <a:gd name="connsiteX38" fmla="*/ 538 w 65656"/>
                  <a:gd name="connsiteY38" fmla="*/ 65877 h 66538"/>
                  <a:gd name="connsiteX39" fmla="*/ 0 w 65656"/>
                  <a:gd name="connsiteY39" fmla="*/ 64238 h 66538"/>
                  <a:gd name="connsiteX40" fmla="*/ 538 w 65656"/>
                  <a:gd name="connsiteY40" fmla="*/ 62769 h 66538"/>
                  <a:gd name="connsiteX41" fmla="*/ 2202 w 65656"/>
                  <a:gd name="connsiteY41" fmla="*/ 62035 h 66538"/>
                  <a:gd name="connsiteX42" fmla="*/ 5800 w 65656"/>
                  <a:gd name="connsiteY42" fmla="*/ 61546 h 66538"/>
                  <a:gd name="connsiteX43" fmla="*/ 8051 w 65656"/>
                  <a:gd name="connsiteY43" fmla="*/ 59833 h 66538"/>
                  <a:gd name="connsiteX44" fmla="*/ 9030 w 65656"/>
                  <a:gd name="connsiteY44" fmla="*/ 56725 h 66538"/>
                  <a:gd name="connsiteX45" fmla="*/ 9275 w 65656"/>
                  <a:gd name="connsiteY45" fmla="*/ 51782 h 66538"/>
                  <a:gd name="connsiteX46" fmla="*/ 9275 w 65656"/>
                  <a:gd name="connsiteY46" fmla="*/ 19333 h 66538"/>
                  <a:gd name="connsiteX47" fmla="*/ 9079 w 65656"/>
                  <a:gd name="connsiteY47" fmla="*/ 15539 h 66538"/>
                  <a:gd name="connsiteX48" fmla="*/ 8296 w 65656"/>
                  <a:gd name="connsiteY48" fmla="*/ 13215 h 66538"/>
                  <a:gd name="connsiteX49" fmla="*/ 6265 w 65656"/>
                  <a:gd name="connsiteY49" fmla="*/ 12162 h 66538"/>
                  <a:gd name="connsiteX50" fmla="*/ 2888 w 65656"/>
                  <a:gd name="connsiteY50" fmla="*/ 11844 h 66538"/>
                  <a:gd name="connsiteX51" fmla="*/ 1419 w 65656"/>
                  <a:gd name="connsiteY51" fmla="*/ 11306 h 66538"/>
                  <a:gd name="connsiteX52" fmla="*/ 930 w 65656"/>
                  <a:gd name="connsiteY52" fmla="*/ 10009 h 66538"/>
                  <a:gd name="connsiteX53" fmla="*/ 1346 w 65656"/>
                  <a:gd name="connsiteY53" fmla="*/ 8736 h 66538"/>
                  <a:gd name="connsiteX54" fmla="*/ 3108 w 65656"/>
                  <a:gd name="connsiteY54" fmla="*/ 7709 h 66538"/>
                  <a:gd name="connsiteX55" fmla="*/ 9299 w 65656"/>
                  <a:gd name="connsiteY55" fmla="*/ 5824 h 66538"/>
                  <a:gd name="connsiteX56" fmla="*/ 15735 w 65656"/>
                  <a:gd name="connsiteY56" fmla="*/ 2937 h 66538"/>
                  <a:gd name="connsiteX57" fmla="*/ 18231 w 65656"/>
                  <a:gd name="connsiteY57" fmla="*/ 2692 h 66538"/>
                  <a:gd name="connsiteX58" fmla="*/ 18916 w 65656"/>
                  <a:gd name="connsiteY58" fmla="*/ 4527 h 66538"/>
                  <a:gd name="connsiteX59" fmla="*/ 18794 w 65656"/>
                  <a:gd name="connsiteY59" fmla="*/ 7660 h 66538"/>
                  <a:gd name="connsiteX60" fmla="*/ 18794 w 65656"/>
                  <a:gd name="connsiteY60" fmla="*/ 11135 h 66538"/>
                  <a:gd name="connsiteX61" fmla="*/ 19284 w 65656"/>
                  <a:gd name="connsiteY61" fmla="*/ 12162 h 66538"/>
                  <a:gd name="connsiteX62" fmla="*/ 20507 w 65656"/>
                  <a:gd name="connsiteY62" fmla="*/ 11012 h 66538"/>
                  <a:gd name="connsiteX63" fmla="*/ 24594 w 65656"/>
                  <a:gd name="connsiteY63" fmla="*/ 6363 h 66538"/>
                  <a:gd name="connsiteX64" fmla="*/ 29415 w 65656"/>
                  <a:gd name="connsiteY64" fmla="*/ 2814 h 66538"/>
                  <a:gd name="connsiteX65" fmla="*/ 34431 w 65656"/>
                  <a:gd name="connsiteY65" fmla="*/ 734 h 66538"/>
                  <a:gd name="connsiteX66" fmla="*/ 39448 w 65656"/>
                  <a:gd name="connsiteY66" fmla="*/ 0 h 66538"/>
                  <a:gd name="connsiteX67" fmla="*/ 46545 w 65656"/>
                  <a:gd name="connsiteY67" fmla="*/ 1468 h 66538"/>
                  <a:gd name="connsiteX68" fmla="*/ 51806 w 65656"/>
                  <a:gd name="connsiteY68" fmla="*/ 5751 h 66538"/>
                  <a:gd name="connsiteX69" fmla="*/ 54987 w 65656"/>
                  <a:gd name="connsiteY69" fmla="*/ 12848 h 66538"/>
                  <a:gd name="connsiteX70" fmla="*/ 56113 w 65656"/>
                  <a:gd name="connsiteY70" fmla="*/ 22391 h 6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65656" h="66538">
                    <a:moveTo>
                      <a:pt x="56113" y="22391"/>
                    </a:moveTo>
                    <a:lnTo>
                      <a:pt x="56113" y="51635"/>
                    </a:lnTo>
                    <a:cubicBezTo>
                      <a:pt x="56113" y="53764"/>
                      <a:pt x="56211" y="55501"/>
                      <a:pt x="56431" y="56847"/>
                    </a:cubicBezTo>
                    <a:cubicBezTo>
                      <a:pt x="56627" y="58193"/>
                      <a:pt x="57068" y="59246"/>
                      <a:pt x="57704" y="59980"/>
                    </a:cubicBezTo>
                    <a:cubicBezTo>
                      <a:pt x="58193" y="60787"/>
                      <a:pt x="58927" y="61350"/>
                      <a:pt x="59906" y="61619"/>
                    </a:cubicBezTo>
                    <a:cubicBezTo>
                      <a:pt x="60885" y="61913"/>
                      <a:pt x="62109" y="62035"/>
                      <a:pt x="63577" y="62035"/>
                    </a:cubicBezTo>
                    <a:cubicBezTo>
                      <a:pt x="64311" y="62035"/>
                      <a:pt x="64849" y="62280"/>
                      <a:pt x="65168" y="62769"/>
                    </a:cubicBezTo>
                    <a:cubicBezTo>
                      <a:pt x="65486" y="63259"/>
                      <a:pt x="65657" y="63748"/>
                      <a:pt x="65657" y="64238"/>
                    </a:cubicBezTo>
                    <a:cubicBezTo>
                      <a:pt x="65657" y="64899"/>
                      <a:pt x="65486" y="65437"/>
                      <a:pt x="65119" y="65877"/>
                    </a:cubicBezTo>
                    <a:cubicBezTo>
                      <a:pt x="64752" y="66318"/>
                      <a:pt x="64238" y="66538"/>
                      <a:pt x="63577" y="66538"/>
                    </a:cubicBezTo>
                    <a:lnTo>
                      <a:pt x="38861" y="66538"/>
                    </a:lnTo>
                    <a:cubicBezTo>
                      <a:pt x="38200" y="66538"/>
                      <a:pt x="37735" y="66318"/>
                      <a:pt x="37441" y="65877"/>
                    </a:cubicBezTo>
                    <a:cubicBezTo>
                      <a:pt x="37148" y="65437"/>
                      <a:pt x="37025" y="64874"/>
                      <a:pt x="37025" y="64238"/>
                    </a:cubicBezTo>
                    <a:cubicBezTo>
                      <a:pt x="37025" y="63748"/>
                      <a:pt x="37172" y="63259"/>
                      <a:pt x="37441" y="62769"/>
                    </a:cubicBezTo>
                    <a:cubicBezTo>
                      <a:pt x="37735" y="62280"/>
                      <a:pt x="38200" y="62035"/>
                      <a:pt x="38861" y="62035"/>
                    </a:cubicBezTo>
                    <a:cubicBezTo>
                      <a:pt x="40329" y="62035"/>
                      <a:pt x="41553" y="61864"/>
                      <a:pt x="42531" y="61546"/>
                    </a:cubicBezTo>
                    <a:cubicBezTo>
                      <a:pt x="43510" y="61228"/>
                      <a:pt x="44318" y="60640"/>
                      <a:pt x="44979" y="59833"/>
                    </a:cubicBezTo>
                    <a:cubicBezTo>
                      <a:pt x="45468" y="59099"/>
                      <a:pt x="45835" y="58046"/>
                      <a:pt x="46080" y="56725"/>
                    </a:cubicBezTo>
                    <a:cubicBezTo>
                      <a:pt x="46325" y="55379"/>
                      <a:pt x="46447" y="53691"/>
                      <a:pt x="46447" y="51635"/>
                    </a:cubicBezTo>
                    <a:lnTo>
                      <a:pt x="46447" y="23860"/>
                    </a:lnTo>
                    <a:cubicBezTo>
                      <a:pt x="46447" y="21829"/>
                      <a:pt x="46276" y="19895"/>
                      <a:pt x="45957" y="18109"/>
                    </a:cubicBezTo>
                    <a:cubicBezTo>
                      <a:pt x="45639" y="16323"/>
                      <a:pt x="45052" y="14732"/>
                      <a:pt x="44244" y="13337"/>
                    </a:cubicBezTo>
                    <a:cubicBezTo>
                      <a:pt x="43266" y="12040"/>
                      <a:pt x="42018" y="10963"/>
                      <a:pt x="40525" y="10156"/>
                    </a:cubicBezTo>
                    <a:cubicBezTo>
                      <a:pt x="39008" y="9348"/>
                      <a:pt x="37050" y="8932"/>
                      <a:pt x="34603" y="8932"/>
                    </a:cubicBezTo>
                    <a:cubicBezTo>
                      <a:pt x="32572" y="8932"/>
                      <a:pt x="30614" y="9275"/>
                      <a:pt x="28730" y="9960"/>
                    </a:cubicBezTo>
                    <a:cubicBezTo>
                      <a:pt x="26845" y="10645"/>
                      <a:pt x="25230" y="11624"/>
                      <a:pt x="23835" y="12848"/>
                    </a:cubicBezTo>
                    <a:cubicBezTo>
                      <a:pt x="22367" y="14145"/>
                      <a:pt x="21192" y="15637"/>
                      <a:pt x="20287" y="17301"/>
                    </a:cubicBezTo>
                    <a:cubicBezTo>
                      <a:pt x="19381" y="18965"/>
                      <a:pt x="18941" y="20801"/>
                      <a:pt x="18941" y="22759"/>
                    </a:cubicBezTo>
                    <a:lnTo>
                      <a:pt x="18941" y="51635"/>
                    </a:lnTo>
                    <a:cubicBezTo>
                      <a:pt x="18941" y="53593"/>
                      <a:pt x="19014" y="55257"/>
                      <a:pt x="19186" y="56603"/>
                    </a:cubicBezTo>
                    <a:cubicBezTo>
                      <a:pt x="19357" y="57949"/>
                      <a:pt x="19675" y="58976"/>
                      <a:pt x="20164" y="59711"/>
                    </a:cubicBezTo>
                    <a:cubicBezTo>
                      <a:pt x="20654" y="60616"/>
                      <a:pt x="21364" y="61228"/>
                      <a:pt x="22318" y="61546"/>
                    </a:cubicBezTo>
                    <a:cubicBezTo>
                      <a:pt x="23248" y="61864"/>
                      <a:pt x="24545" y="62035"/>
                      <a:pt x="26184" y="62035"/>
                    </a:cubicBezTo>
                    <a:cubicBezTo>
                      <a:pt x="26919" y="62035"/>
                      <a:pt x="27457" y="62280"/>
                      <a:pt x="27824" y="62769"/>
                    </a:cubicBezTo>
                    <a:cubicBezTo>
                      <a:pt x="28191" y="63259"/>
                      <a:pt x="28411" y="63748"/>
                      <a:pt x="28509" y="64238"/>
                    </a:cubicBezTo>
                    <a:cubicBezTo>
                      <a:pt x="28509" y="64899"/>
                      <a:pt x="28314" y="65437"/>
                      <a:pt x="27946" y="65877"/>
                    </a:cubicBezTo>
                    <a:cubicBezTo>
                      <a:pt x="27579" y="66318"/>
                      <a:pt x="27017" y="66538"/>
                      <a:pt x="26307" y="66538"/>
                    </a:cubicBezTo>
                    <a:lnTo>
                      <a:pt x="2202" y="66538"/>
                    </a:lnTo>
                    <a:cubicBezTo>
                      <a:pt x="1468" y="66538"/>
                      <a:pt x="905" y="66318"/>
                      <a:pt x="538" y="65877"/>
                    </a:cubicBezTo>
                    <a:cubicBezTo>
                      <a:pt x="171" y="65437"/>
                      <a:pt x="0" y="64874"/>
                      <a:pt x="0" y="64238"/>
                    </a:cubicBezTo>
                    <a:cubicBezTo>
                      <a:pt x="0" y="63748"/>
                      <a:pt x="196" y="63259"/>
                      <a:pt x="538" y="62769"/>
                    </a:cubicBezTo>
                    <a:cubicBezTo>
                      <a:pt x="905" y="62280"/>
                      <a:pt x="1468" y="62035"/>
                      <a:pt x="2202" y="62035"/>
                    </a:cubicBezTo>
                    <a:cubicBezTo>
                      <a:pt x="3671" y="62035"/>
                      <a:pt x="4870" y="61864"/>
                      <a:pt x="5800" y="61546"/>
                    </a:cubicBezTo>
                    <a:cubicBezTo>
                      <a:pt x="6730" y="61228"/>
                      <a:pt x="7488" y="60640"/>
                      <a:pt x="8051" y="59833"/>
                    </a:cubicBezTo>
                    <a:cubicBezTo>
                      <a:pt x="8541" y="59099"/>
                      <a:pt x="8859" y="58046"/>
                      <a:pt x="9030" y="56725"/>
                    </a:cubicBezTo>
                    <a:cubicBezTo>
                      <a:pt x="9201" y="55379"/>
                      <a:pt x="9275" y="53715"/>
                      <a:pt x="9275" y="51782"/>
                    </a:cubicBezTo>
                    <a:lnTo>
                      <a:pt x="9275" y="19333"/>
                    </a:lnTo>
                    <a:cubicBezTo>
                      <a:pt x="9275" y="17791"/>
                      <a:pt x="9226" y="16518"/>
                      <a:pt x="9079" y="15539"/>
                    </a:cubicBezTo>
                    <a:cubicBezTo>
                      <a:pt x="8957" y="14561"/>
                      <a:pt x="8687" y="13777"/>
                      <a:pt x="8296" y="13215"/>
                    </a:cubicBezTo>
                    <a:cubicBezTo>
                      <a:pt x="7806" y="12725"/>
                      <a:pt x="7121" y="12383"/>
                      <a:pt x="6265" y="12162"/>
                    </a:cubicBezTo>
                    <a:cubicBezTo>
                      <a:pt x="5408" y="11967"/>
                      <a:pt x="4283" y="11844"/>
                      <a:pt x="2888" y="11844"/>
                    </a:cubicBezTo>
                    <a:cubicBezTo>
                      <a:pt x="2227" y="11844"/>
                      <a:pt x="1737" y="11673"/>
                      <a:pt x="1419" y="11306"/>
                    </a:cubicBezTo>
                    <a:cubicBezTo>
                      <a:pt x="1101" y="10939"/>
                      <a:pt x="930" y="10498"/>
                      <a:pt x="930" y="10009"/>
                    </a:cubicBezTo>
                    <a:cubicBezTo>
                      <a:pt x="856" y="9593"/>
                      <a:pt x="979" y="9177"/>
                      <a:pt x="1346" y="8736"/>
                    </a:cubicBezTo>
                    <a:cubicBezTo>
                      <a:pt x="1713" y="8296"/>
                      <a:pt x="2300" y="7953"/>
                      <a:pt x="3108" y="7709"/>
                    </a:cubicBezTo>
                    <a:cubicBezTo>
                      <a:pt x="5066" y="7219"/>
                      <a:pt x="7121" y="6583"/>
                      <a:pt x="9299" y="5824"/>
                    </a:cubicBezTo>
                    <a:cubicBezTo>
                      <a:pt x="11453" y="5041"/>
                      <a:pt x="13606" y="4087"/>
                      <a:pt x="15735" y="2937"/>
                    </a:cubicBezTo>
                    <a:cubicBezTo>
                      <a:pt x="16959" y="2276"/>
                      <a:pt x="17791" y="2202"/>
                      <a:pt x="18231" y="2692"/>
                    </a:cubicBezTo>
                    <a:cubicBezTo>
                      <a:pt x="18672" y="3181"/>
                      <a:pt x="18916" y="3793"/>
                      <a:pt x="18916" y="4527"/>
                    </a:cubicBezTo>
                    <a:cubicBezTo>
                      <a:pt x="18843" y="5261"/>
                      <a:pt x="18794" y="6314"/>
                      <a:pt x="18794" y="7660"/>
                    </a:cubicBezTo>
                    <a:cubicBezTo>
                      <a:pt x="18794" y="9006"/>
                      <a:pt x="18794" y="10156"/>
                      <a:pt x="18794" y="11135"/>
                    </a:cubicBezTo>
                    <a:cubicBezTo>
                      <a:pt x="18794" y="11869"/>
                      <a:pt x="18965" y="12211"/>
                      <a:pt x="19284" y="12162"/>
                    </a:cubicBezTo>
                    <a:cubicBezTo>
                      <a:pt x="19602" y="12113"/>
                      <a:pt x="20018" y="11746"/>
                      <a:pt x="20507" y="11012"/>
                    </a:cubicBezTo>
                    <a:cubicBezTo>
                      <a:pt x="21731" y="9299"/>
                      <a:pt x="23101" y="7757"/>
                      <a:pt x="24594" y="6363"/>
                    </a:cubicBezTo>
                    <a:cubicBezTo>
                      <a:pt x="26111" y="4968"/>
                      <a:pt x="27702" y="3793"/>
                      <a:pt x="29415" y="2814"/>
                    </a:cubicBezTo>
                    <a:cubicBezTo>
                      <a:pt x="31054" y="1909"/>
                      <a:pt x="32718" y="1224"/>
                      <a:pt x="34431" y="734"/>
                    </a:cubicBezTo>
                    <a:cubicBezTo>
                      <a:pt x="36144" y="245"/>
                      <a:pt x="37808" y="0"/>
                      <a:pt x="39448" y="0"/>
                    </a:cubicBezTo>
                    <a:cubicBezTo>
                      <a:pt x="42140" y="0"/>
                      <a:pt x="44514" y="489"/>
                      <a:pt x="46545" y="1468"/>
                    </a:cubicBezTo>
                    <a:cubicBezTo>
                      <a:pt x="48576" y="2447"/>
                      <a:pt x="50338" y="3867"/>
                      <a:pt x="51806" y="5751"/>
                    </a:cubicBezTo>
                    <a:cubicBezTo>
                      <a:pt x="53201" y="7709"/>
                      <a:pt x="54253" y="10082"/>
                      <a:pt x="54987" y="12848"/>
                    </a:cubicBezTo>
                    <a:cubicBezTo>
                      <a:pt x="55746" y="15613"/>
                      <a:pt x="56113" y="18794"/>
                      <a:pt x="56113" y="22391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7" name="자유형: 도형 116">
                <a:extLst>
                  <a:ext uri="{FF2B5EF4-FFF2-40B4-BE49-F238E27FC236}">
                    <a16:creationId xmlns="" xmlns:a16="http://schemas.microsoft.com/office/drawing/2014/main" id="{09893F5F-24E6-4A4D-87CC-5D3BA1D7CC8F}"/>
                  </a:ext>
                </a:extLst>
              </p:cNvPr>
              <p:cNvSpPr/>
              <p:nvPr/>
            </p:nvSpPr>
            <p:spPr>
              <a:xfrm>
                <a:off x="1461119" y="1500250"/>
                <a:ext cx="36462" cy="79853"/>
              </a:xfrm>
              <a:custGeom>
                <a:avLst/>
                <a:gdLst>
                  <a:gd name="connsiteX0" fmla="*/ 18256 w 36462"/>
                  <a:gd name="connsiteY0" fmla="*/ 23911 h 79853"/>
                  <a:gd name="connsiteX1" fmla="*/ 18256 w 36462"/>
                  <a:gd name="connsiteY1" fmla="*/ 58661 h 79853"/>
                  <a:gd name="connsiteX2" fmla="*/ 18500 w 36462"/>
                  <a:gd name="connsiteY2" fmla="*/ 63384 h 79853"/>
                  <a:gd name="connsiteX3" fmla="*/ 19602 w 36462"/>
                  <a:gd name="connsiteY3" fmla="*/ 67373 h 79853"/>
                  <a:gd name="connsiteX4" fmla="*/ 21853 w 36462"/>
                  <a:gd name="connsiteY4" fmla="*/ 70309 h 79853"/>
                  <a:gd name="connsiteX5" fmla="*/ 25940 w 36462"/>
                  <a:gd name="connsiteY5" fmla="*/ 71410 h 79853"/>
                  <a:gd name="connsiteX6" fmla="*/ 29855 w 36462"/>
                  <a:gd name="connsiteY6" fmla="*/ 70481 h 79853"/>
                  <a:gd name="connsiteX7" fmla="*/ 33526 w 36462"/>
                  <a:gd name="connsiteY7" fmla="*/ 68082 h 79853"/>
                  <a:gd name="connsiteX8" fmla="*/ 34945 w 36462"/>
                  <a:gd name="connsiteY8" fmla="*/ 67422 h 79853"/>
                  <a:gd name="connsiteX9" fmla="*/ 36095 w 36462"/>
                  <a:gd name="connsiteY9" fmla="*/ 67740 h 79853"/>
                  <a:gd name="connsiteX10" fmla="*/ 36463 w 36462"/>
                  <a:gd name="connsiteY10" fmla="*/ 68963 h 79853"/>
                  <a:gd name="connsiteX11" fmla="*/ 35851 w 36462"/>
                  <a:gd name="connsiteY11" fmla="*/ 70432 h 79853"/>
                  <a:gd name="connsiteX12" fmla="*/ 33159 w 36462"/>
                  <a:gd name="connsiteY12" fmla="*/ 73491 h 79853"/>
                  <a:gd name="connsiteX13" fmla="*/ 29366 w 36462"/>
                  <a:gd name="connsiteY13" fmla="*/ 76427 h 79853"/>
                  <a:gd name="connsiteX14" fmla="*/ 24716 w 36462"/>
                  <a:gd name="connsiteY14" fmla="*/ 78874 h 79853"/>
                  <a:gd name="connsiteX15" fmla="*/ 19944 w 36462"/>
                  <a:gd name="connsiteY15" fmla="*/ 79853 h 79853"/>
                  <a:gd name="connsiteX16" fmla="*/ 15784 w 36462"/>
                  <a:gd name="connsiteY16" fmla="*/ 78923 h 79853"/>
                  <a:gd name="connsiteX17" fmla="*/ 12236 w 36462"/>
                  <a:gd name="connsiteY17" fmla="*/ 76036 h 79853"/>
                  <a:gd name="connsiteX18" fmla="*/ 9544 w 36462"/>
                  <a:gd name="connsiteY18" fmla="*/ 71190 h 79853"/>
                  <a:gd name="connsiteX19" fmla="*/ 8565 w 36462"/>
                  <a:gd name="connsiteY19" fmla="*/ 64045 h 79853"/>
                  <a:gd name="connsiteX20" fmla="*/ 8565 w 36462"/>
                  <a:gd name="connsiteY20" fmla="*/ 23911 h 79853"/>
                  <a:gd name="connsiteX21" fmla="*/ 8027 w 36462"/>
                  <a:gd name="connsiteY21" fmla="*/ 21513 h 79853"/>
                  <a:gd name="connsiteX22" fmla="*/ 6118 w 36462"/>
                  <a:gd name="connsiteY22" fmla="*/ 20950 h 79853"/>
                  <a:gd name="connsiteX23" fmla="*/ 2080 w 36462"/>
                  <a:gd name="connsiteY23" fmla="*/ 20950 h 79853"/>
                  <a:gd name="connsiteX24" fmla="*/ 489 w 36462"/>
                  <a:gd name="connsiteY24" fmla="*/ 20338 h 79853"/>
                  <a:gd name="connsiteX25" fmla="*/ 0 w 36462"/>
                  <a:gd name="connsiteY25" fmla="*/ 18870 h 79853"/>
                  <a:gd name="connsiteX26" fmla="*/ 489 w 36462"/>
                  <a:gd name="connsiteY26" fmla="*/ 17402 h 79853"/>
                  <a:gd name="connsiteX27" fmla="*/ 2080 w 36462"/>
                  <a:gd name="connsiteY27" fmla="*/ 16423 h 79853"/>
                  <a:gd name="connsiteX28" fmla="*/ 7292 w 36462"/>
                  <a:gd name="connsiteY28" fmla="*/ 14783 h 79853"/>
                  <a:gd name="connsiteX29" fmla="*/ 10914 w 36462"/>
                  <a:gd name="connsiteY29" fmla="*/ 11920 h 79853"/>
                  <a:gd name="connsiteX30" fmla="*/ 13117 w 36462"/>
                  <a:gd name="connsiteY30" fmla="*/ 7760 h 79853"/>
                  <a:gd name="connsiteX31" fmla="*/ 14463 w 36462"/>
                  <a:gd name="connsiteY31" fmla="*/ 2009 h 79853"/>
                  <a:gd name="connsiteX32" fmla="*/ 16543 w 36462"/>
                  <a:gd name="connsiteY32" fmla="*/ 3 h 79853"/>
                  <a:gd name="connsiteX33" fmla="*/ 18256 w 36462"/>
                  <a:gd name="connsiteY33" fmla="*/ 2254 h 79853"/>
                  <a:gd name="connsiteX34" fmla="*/ 18256 w 36462"/>
                  <a:gd name="connsiteY34" fmla="*/ 12043 h 79853"/>
                  <a:gd name="connsiteX35" fmla="*/ 19063 w 36462"/>
                  <a:gd name="connsiteY35" fmla="*/ 14539 h 79853"/>
                  <a:gd name="connsiteX36" fmla="*/ 21926 w 36462"/>
                  <a:gd name="connsiteY36" fmla="*/ 15199 h 79853"/>
                  <a:gd name="connsiteX37" fmla="*/ 32327 w 36462"/>
                  <a:gd name="connsiteY37" fmla="*/ 15199 h 79853"/>
                  <a:gd name="connsiteX38" fmla="*/ 33869 w 36462"/>
                  <a:gd name="connsiteY38" fmla="*/ 15762 h 79853"/>
                  <a:gd name="connsiteX39" fmla="*/ 34407 w 36462"/>
                  <a:gd name="connsiteY39" fmla="*/ 16937 h 79853"/>
                  <a:gd name="connsiteX40" fmla="*/ 34407 w 36462"/>
                  <a:gd name="connsiteY40" fmla="*/ 19262 h 79853"/>
                  <a:gd name="connsiteX41" fmla="*/ 33869 w 36462"/>
                  <a:gd name="connsiteY41" fmla="*/ 20730 h 79853"/>
                  <a:gd name="connsiteX42" fmla="*/ 32327 w 36462"/>
                  <a:gd name="connsiteY42" fmla="*/ 20975 h 79853"/>
                  <a:gd name="connsiteX43" fmla="*/ 21926 w 36462"/>
                  <a:gd name="connsiteY43" fmla="*/ 20975 h 79853"/>
                  <a:gd name="connsiteX44" fmla="*/ 18794 w 36462"/>
                  <a:gd name="connsiteY44" fmla="*/ 21537 h 79853"/>
                  <a:gd name="connsiteX45" fmla="*/ 18256 w 36462"/>
                  <a:gd name="connsiteY45" fmla="*/ 23911 h 7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6462" h="79853">
                    <a:moveTo>
                      <a:pt x="18256" y="23911"/>
                    </a:moveTo>
                    <a:lnTo>
                      <a:pt x="18256" y="58661"/>
                    </a:lnTo>
                    <a:cubicBezTo>
                      <a:pt x="18256" y="60300"/>
                      <a:pt x="18329" y="61867"/>
                      <a:pt x="18500" y="63384"/>
                    </a:cubicBezTo>
                    <a:cubicBezTo>
                      <a:pt x="18672" y="64901"/>
                      <a:pt x="19039" y="66222"/>
                      <a:pt x="19602" y="67373"/>
                    </a:cubicBezTo>
                    <a:cubicBezTo>
                      <a:pt x="20091" y="68596"/>
                      <a:pt x="20850" y="69575"/>
                      <a:pt x="21853" y="70309"/>
                    </a:cubicBezTo>
                    <a:cubicBezTo>
                      <a:pt x="22881" y="71043"/>
                      <a:pt x="24251" y="71410"/>
                      <a:pt x="25940" y="71410"/>
                    </a:cubicBezTo>
                    <a:cubicBezTo>
                      <a:pt x="27163" y="71410"/>
                      <a:pt x="28460" y="71092"/>
                      <a:pt x="29855" y="70481"/>
                    </a:cubicBezTo>
                    <a:cubicBezTo>
                      <a:pt x="31250" y="69869"/>
                      <a:pt x="32474" y="69061"/>
                      <a:pt x="33526" y="68082"/>
                    </a:cubicBezTo>
                    <a:cubicBezTo>
                      <a:pt x="34015" y="67666"/>
                      <a:pt x="34480" y="67446"/>
                      <a:pt x="34945" y="67422"/>
                    </a:cubicBezTo>
                    <a:cubicBezTo>
                      <a:pt x="35386" y="67373"/>
                      <a:pt x="35777" y="67471"/>
                      <a:pt x="36095" y="67740"/>
                    </a:cubicBezTo>
                    <a:cubicBezTo>
                      <a:pt x="36340" y="68058"/>
                      <a:pt x="36463" y="68474"/>
                      <a:pt x="36463" y="68963"/>
                    </a:cubicBezTo>
                    <a:cubicBezTo>
                      <a:pt x="36463" y="69453"/>
                      <a:pt x="36267" y="69942"/>
                      <a:pt x="35851" y="70432"/>
                    </a:cubicBezTo>
                    <a:cubicBezTo>
                      <a:pt x="35190" y="71410"/>
                      <a:pt x="34309" y="72438"/>
                      <a:pt x="33159" y="73491"/>
                    </a:cubicBezTo>
                    <a:cubicBezTo>
                      <a:pt x="32009" y="74543"/>
                      <a:pt x="30761" y="75522"/>
                      <a:pt x="29366" y="76427"/>
                    </a:cubicBezTo>
                    <a:cubicBezTo>
                      <a:pt x="27897" y="77406"/>
                      <a:pt x="26356" y="78214"/>
                      <a:pt x="24716" y="78874"/>
                    </a:cubicBezTo>
                    <a:cubicBezTo>
                      <a:pt x="23077" y="79535"/>
                      <a:pt x="21486" y="79853"/>
                      <a:pt x="19944" y="79853"/>
                    </a:cubicBezTo>
                    <a:cubicBezTo>
                      <a:pt x="18549" y="79853"/>
                      <a:pt x="17179" y="79535"/>
                      <a:pt x="15784" y="78923"/>
                    </a:cubicBezTo>
                    <a:cubicBezTo>
                      <a:pt x="14389" y="78311"/>
                      <a:pt x="13215" y="77357"/>
                      <a:pt x="12236" y="76036"/>
                    </a:cubicBezTo>
                    <a:cubicBezTo>
                      <a:pt x="11086" y="74812"/>
                      <a:pt x="10205" y="73197"/>
                      <a:pt x="9544" y="71190"/>
                    </a:cubicBezTo>
                    <a:cubicBezTo>
                      <a:pt x="8883" y="69184"/>
                      <a:pt x="8565" y="66810"/>
                      <a:pt x="8565" y="64045"/>
                    </a:cubicBezTo>
                    <a:lnTo>
                      <a:pt x="8565" y="23911"/>
                    </a:lnTo>
                    <a:cubicBezTo>
                      <a:pt x="8565" y="22688"/>
                      <a:pt x="8369" y="21880"/>
                      <a:pt x="8027" y="21513"/>
                    </a:cubicBezTo>
                    <a:cubicBezTo>
                      <a:pt x="7660" y="21146"/>
                      <a:pt x="7023" y="20950"/>
                      <a:pt x="6118" y="20950"/>
                    </a:cubicBezTo>
                    <a:lnTo>
                      <a:pt x="2080" y="20950"/>
                    </a:lnTo>
                    <a:cubicBezTo>
                      <a:pt x="1346" y="20950"/>
                      <a:pt x="808" y="20754"/>
                      <a:pt x="489" y="20338"/>
                    </a:cubicBezTo>
                    <a:cubicBezTo>
                      <a:pt x="171" y="19922"/>
                      <a:pt x="0" y="19433"/>
                      <a:pt x="0" y="18870"/>
                    </a:cubicBezTo>
                    <a:cubicBezTo>
                      <a:pt x="0" y="18381"/>
                      <a:pt x="171" y="17891"/>
                      <a:pt x="489" y="17402"/>
                    </a:cubicBezTo>
                    <a:cubicBezTo>
                      <a:pt x="808" y="16912"/>
                      <a:pt x="1346" y="16594"/>
                      <a:pt x="2080" y="16423"/>
                    </a:cubicBezTo>
                    <a:cubicBezTo>
                      <a:pt x="4111" y="16007"/>
                      <a:pt x="5849" y="15469"/>
                      <a:pt x="7292" y="14783"/>
                    </a:cubicBezTo>
                    <a:cubicBezTo>
                      <a:pt x="8712" y="14098"/>
                      <a:pt x="9935" y="13144"/>
                      <a:pt x="10914" y="11920"/>
                    </a:cubicBezTo>
                    <a:cubicBezTo>
                      <a:pt x="11820" y="10770"/>
                      <a:pt x="12554" y="9400"/>
                      <a:pt x="13117" y="7760"/>
                    </a:cubicBezTo>
                    <a:cubicBezTo>
                      <a:pt x="13680" y="6120"/>
                      <a:pt x="14145" y="4212"/>
                      <a:pt x="14463" y="2009"/>
                    </a:cubicBezTo>
                    <a:cubicBezTo>
                      <a:pt x="14707" y="614"/>
                      <a:pt x="15393" y="-46"/>
                      <a:pt x="16543" y="3"/>
                    </a:cubicBezTo>
                    <a:cubicBezTo>
                      <a:pt x="17693" y="51"/>
                      <a:pt x="18256" y="786"/>
                      <a:pt x="18256" y="2254"/>
                    </a:cubicBezTo>
                    <a:lnTo>
                      <a:pt x="18256" y="12043"/>
                    </a:lnTo>
                    <a:cubicBezTo>
                      <a:pt x="18256" y="13266"/>
                      <a:pt x="18525" y="14098"/>
                      <a:pt x="19063" y="14539"/>
                    </a:cubicBezTo>
                    <a:cubicBezTo>
                      <a:pt x="19602" y="14979"/>
                      <a:pt x="20556" y="15199"/>
                      <a:pt x="21926" y="15199"/>
                    </a:cubicBezTo>
                    <a:lnTo>
                      <a:pt x="32327" y="15199"/>
                    </a:lnTo>
                    <a:cubicBezTo>
                      <a:pt x="32988" y="15199"/>
                      <a:pt x="33477" y="15395"/>
                      <a:pt x="33869" y="15762"/>
                    </a:cubicBezTo>
                    <a:cubicBezTo>
                      <a:pt x="34236" y="16129"/>
                      <a:pt x="34407" y="16521"/>
                      <a:pt x="34407" y="16937"/>
                    </a:cubicBezTo>
                    <a:lnTo>
                      <a:pt x="34407" y="19262"/>
                    </a:lnTo>
                    <a:cubicBezTo>
                      <a:pt x="34407" y="20069"/>
                      <a:pt x="34211" y="20559"/>
                      <a:pt x="33869" y="20730"/>
                    </a:cubicBezTo>
                    <a:cubicBezTo>
                      <a:pt x="33501" y="20901"/>
                      <a:pt x="32988" y="20975"/>
                      <a:pt x="32327" y="20975"/>
                    </a:cubicBezTo>
                    <a:lnTo>
                      <a:pt x="21926" y="20975"/>
                    </a:lnTo>
                    <a:cubicBezTo>
                      <a:pt x="20213" y="20975"/>
                      <a:pt x="19161" y="21170"/>
                      <a:pt x="18794" y="21537"/>
                    </a:cubicBezTo>
                    <a:cubicBezTo>
                      <a:pt x="18452" y="21880"/>
                      <a:pt x="18256" y="22688"/>
                      <a:pt x="18256" y="23911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8" name="자유형: 도형 117">
                <a:extLst>
                  <a:ext uri="{FF2B5EF4-FFF2-40B4-BE49-F238E27FC236}">
                    <a16:creationId xmlns="" xmlns:a16="http://schemas.microsoft.com/office/drawing/2014/main" id="{9F7BEDC6-93FC-463E-A888-62D71FCC527F}"/>
                  </a:ext>
                </a:extLst>
              </p:cNvPr>
              <p:cNvSpPr/>
              <p:nvPr/>
            </p:nvSpPr>
            <p:spPr>
              <a:xfrm>
                <a:off x="1500420" y="1512048"/>
                <a:ext cx="40255" cy="68030"/>
              </a:xfrm>
              <a:custGeom>
                <a:avLst/>
                <a:gdLst>
                  <a:gd name="connsiteX0" fmla="*/ 40256 w 40255"/>
                  <a:gd name="connsiteY0" fmla="*/ 45884 h 68030"/>
                  <a:gd name="connsiteX1" fmla="*/ 38910 w 40255"/>
                  <a:gd name="connsiteY1" fmla="*/ 53960 h 68030"/>
                  <a:gd name="connsiteX2" fmla="*/ 34994 w 40255"/>
                  <a:gd name="connsiteY2" fmla="*/ 61056 h 68030"/>
                  <a:gd name="connsiteX3" fmla="*/ 28069 w 40255"/>
                  <a:gd name="connsiteY3" fmla="*/ 66122 h 68030"/>
                  <a:gd name="connsiteX4" fmla="*/ 18354 w 40255"/>
                  <a:gd name="connsiteY4" fmla="*/ 68031 h 68030"/>
                  <a:gd name="connsiteX5" fmla="*/ 12431 w 40255"/>
                  <a:gd name="connsiteY5" fmla="*/ 66807 h 68030"/>
                  <a:gd name="connsiteX6" fmla="*/ 6730 w 40255"/>
                  <a:gd name="connsiteY6" fmla="*/ 63626 h 68030"/>
                  <a:gd name="connsiteX7" fmla="*/ 4894 w 40255"/>
                  <a:gd name="connsiteY7" fmla="*/ 63259 h 68030"/>
                  <a:gd name="connsiteX8" fmla="*/ 3915 w 40255"/>
                  <a:gd name="connsiteY8" fmla="*/ 65094 h 68030"/>
                  <a:gd name="connsiteX9" fmla="*/ 2937 w 40255"/>
                  <a:gd name="connsiteY9" fmla="*/ 66636 h 68030"/>
                  <a:gd name="connsiteX10" fmla="*/ 1713 w 40255"/>
                  <a:gd name="connsiteY10" fmla="*/ 67052 h 68030"/>
                  <a:gd name="connsiteX11" fmla="*/ 489 w 40255"/>
                  <a:gd name="connsiteY11" fmla="*/ 66514 h 68030"/>
                  <a:gd name="connsiteX12" fmla="*/ 0 w 40255"/>
                  <a:gd name="connsiteY12" fmla="*/ 64850 h 68030"/>
                  <a:gd name="connsiteX13" fmla="*/ 245 w 40255"/>
                  <a:gd name="connsiteY13" fmla="*/ 47964 h 68030"/>
                  <a:gd name="connsiteX14" fmla="*/ 808 w 40255"/>
                  <a:gd name="connsiteY14" fmla="*/ 46496 h 68030"/>
                  <a:gd name="connsiteX15" fmla="*/ 2080 w 40255"/>
                  <a:gd name="connsiteY15" fmla="*/ 46006 h 68030"/>
                  <a:gd name="connsiteX16" fmla="*/ 3304 w 40255"/>
                  <a:gd name="connsiteY16" fmla="*/ 46422 h 68030"/>
                  <a:gd name="connsiteX17" fmla="*/ 4038 w 40255"/>
                  <a:gd name="connsiteY17" fmla="*/ 47695 h 68030"/>
                  <a:gd name="connsiteX18" fmla="*/ 5579 w 40255"/>
                  <a:gd name="connsiteY18" fmla="*/ 53446 h 68030"/>
                  <a:gd name="connsiteX19" fmla="*/ 8687 w 40255"/>
                  <a:gd name="connsiteY19" fmla="*/ 58462 h 68030"/>
                  <a:gd name="connsiteX20" fmla="*/ 13166 w 40255"/>
                  <a:gd name="connsiteY20" fmla="*/ 62084 h 68030"/>
                  <a:gd name="connsiteX21" fmla="*/ 19088 w 40255"/>
                  <a:gd name="connsiteY21" fmla="*/ 63504 h 68030"/>
                  <a:gd name="connsiteX22" fmla="*/ 23688 w 40255"/>
                  <a:gd name="connsiteY22" fmla="*/ 62892 h 68030"/>
                  <a:gd name="connsiteX23" fmla="*/ 27775 w 40255"/>
                  <a:gd name="connsiteY23" fmla="*/ 60812 h 68030"/>
                  <a:gd name="connsiteX24" fmla="*/ 30589 w 40255"/>
                  <a:gd name="connsiteY24" fmla="*/ 57630 h 68030"/>
                  <a:gd name="connsiteX25" fmla="*/ 31691 w 40255"/>
                  <a:gd name="connsiteY25" fmla="*/ 53226 h 68030"/>
                  <a:gd name="connsiteX26" fmla="*/ 30712 w 40255"/>
                  <a:gd name="connsiteY26" fmla="*/ 48625 h 68030"/>
                  <a:gd name="connsiteX27" fmla="*/ 28020 w 40255"/>
                  <a:gd name="connsiteY27" fmla="*/ 44905 h 68030"/>
                  <a:gd name="connsiteX28" fmla="*/ 23493 w 40255"/>
                  <a:gd name="connsiteY28" fmla="*/ 41797 h 68030"/>
                  <a:gd name="connsiteX29" fmla="*/ 17497 w 40255"/>
                  <a:gd name="connsiteY29" fmla="*/ 38543 h 68030"/>
                  <a:gd name="connsiteX30" fmla="*/ 11746 w 40255"/>
                  <a:gd name="connsiteY30" fmla="*/ 35312 h 68030"/>
                  <a:gd name="connsiteX31" fmla="*/ 6730 w 40255"/>
                  <a:gd name="connsiteY31" fmla="*/ 31201 h 68030"/>
                  <a:gd name="connsiteX32" fmla="*/ 3181 w 40255"/>
                  <a:gd name="connsiteY32" fmla="*/ 26258 h 68030"/>
                  <a:gd name="connsiteX33" fmla="*/ 1835 w 40255"/>
                  <a:gd name="connsiteY33" fmla="*/ 19944 h 68030"/>
                  <a:gd name="connsiteX34" fmla="*/ 3304 w 40255"/>
                  <a:gd name="connsiteY34" fmla="*/ 12358 h 68030"/>
                  <a:gd name="connsiteX35" fmla="*/ 7464 w 40255"/>
                  <a:gd name="connsiteY35" fmla="*/ 6118 h 68030"/>
                  <a:gd name="connsiteX36" fmla="*/ 13704 w 40255"/>
                  <a:gd name="connsiteY36" fmla="*/ 2080 h 68030"/>
                  <a:gd name="connsiteX37" fmla="*/ 21902 w 40255"/>
                  <a:gd name="connsiteY37" fmla="*/ 612 h 68030"/>
                  <a:gd name="connsiteX38" fmla="*/ 27041 w 40255"/>
                  <a:gd name="connsiteY38" fmla="*/ 1273 h 68030"/>
                  <a:gd name="connsiteX39" fmla="*/ 31201 w 40255"/>
                  <a:gd name="connsiteY39" fmla="*/ 3059 h 68030"/>
                  <a:gd name="connsiteX40" fmla="*/ 33159 w 40255"/>
                  <a:gd name="connsiteY40" fmla="*/ 3548 h 68030"/>
                  <a:gd name="connsiteX41" fmla="*/ 34382 w 40255"/>
                  <a:gd name="connsiteY41" fmla="*/ 1713 h 68030"/>
                  <a:gd name="connsiteX42" fmla="*/ 35190 w 40255"/>
                  <a:gd name="connsiteY42" fmla="*/ 489 h 68030"/>
                  <a:gd name="connsiteX43" fmla="*/ 36487 w 40255"/>
                  <a:gd name="connsiteY43" fmla="*/ 0 h 68030"/>
                  <a:gd name="connsiteX44" fmla="*/ 37466 w 40255"/>
                  <a:gd name="connsiteY44" fmla="*/ 612 h 68030"/>
                  <a:gd name="connsiteX45" fmla="*/ 37955 w 40255"/>
                  <a:gd name="connsiteY45" fmla="*/ 1958 h 68030"/>
                  <a:gd name="connsiteX46" fmla="*/ 37955 w 40255"/>
                  <a:gd name="connsiteY46" fmla="*/ 17008 h 68030"/>
                  <a:gd name="connsiteX47" fmla="*/ 37417 w 40255"/>
                  <a:gd name="connsiteY47" fmla="*/ 18647 h 68030"/>
                  <a:gd name="connsiteX48" fmla="*/ 36242 w 40255"/>
                  <a:gd name="connsiteY48" fmla="*/ 19210 h 68030"/>
                  <a:gd name="connsiteX49" fmla="*/ 34970 w 40255"/>
                  <a:gd name="connsiteY49" fmla="*/ 18892 h 68030"/>
                  <a:gd name="connsiteX50" fmla="*/ 34285 w 40255"/>
                  <a:gd name="connsiteY50" fmla="*/ 17473 h 68030"/>
                  <a:gd name="connsiteX51" fmla="*/ 32988 w 40255"/>
                  <a:gd name="connsiteY51" fmla="*/ 12774 h 68030"/>
                  <a:gd name="connsiteX52" fmla="*/ 30614 w 40255"/>
                  <a:gd name="connsiteY52" fmla="*/ 8687 h 68030"/>
                  <a:gd name="connsiteX53" fmla="*/ 26747 w 40255"/>
                  <a:gd name="connsiteY53" fmla="*/ 5873 h 68030"/>
                  <a:gd name="connsiteX54" fmla="*/ 21315 w 40255"/>
                  <a:gd name="connsiteY54" fmla="*/ 4772 h 68030"/>
                  <a:gd name="connsiteX55" fmla="*/ 16910 w 40255"/>
                  <a:gd name="connsiteY55" fmla="*/ 5433 h 68030"/>
                  <a:gd name="connsiteX56" fmla="*/ 13606 w 40255"/>
                  <a:gd name="connsiteY56" fmla="*/ 7219 h 68030"/>
                  <a:gd name="connsiteX57" fmla="*/ 11355 w 40255"/>
                  <a:gd name="connsiteY57" fmla="*/ 9838 h 68030"/>
                  <a:gd name="connsiteX58" fmla="*/ 10547 w 40255"/>
                  <a:gd name="connsiteY58" fmla="*/ 12848 h 68030"/>
                  <a:gd name="connsiteX59" fmla="*/ 11159 w 40255"/>
                  <a:gd name="connsiteY59" fmla="*/ 16469 h 68030"/>
                  <a:gd name="connsiteX60" fmla="*/ 13606 w 40255"/>
                  <a:gd name="connsiteY60" fmla="*/ 19577 h 68030"/>
                  <a:gd name="connsiteX61" fmla="*/ 18305 w 40255"/>
                  <a:gd name="connsiteY61" fmla="*/ 22881 h 68030"/>
                  <a:gd name="connsiteX62" fmla="*/ 26087 w 40255"/>
                  <a:gd name="connsiteY62" fmla="*/ 26674 h 68030"/>
                  <a:gd name="connsiteX63" fmla="*/ 32082 w 40255"/>
                  <a:gd name="connsiteY63" fmla="*/ 30222 h 68030"/>
                  <a:gd name="connsiteX64" fmla="*/ 36609 w 40255"/>
                  <a:gd name="connsiteY64" fmla="*/ 34627 h 68030"/>
                  <a:gd name="connsiteX65" fmla="*/ 39301 w 40255"/>
                  <a:gd name="connsiteY65" fmla="*/ 40011 h 68030"/>
                  <a:gd name="connsiteX66" fmla="*/ 40256 w 40255"/>
                  <a:gd name="connsiteY66" fmla="*/ 45884 h 6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40255" h="68030">
                    <a:moveTo>
                      <a:pt x="40256" y="45884"/>
                    </a:moveTo>
                    <a:cubicBezTo>
                      <a:pt x="40256" y="48576"/>
                      <a:pt x="39815" y="51268"/>
                      <a:pt x="38910" y="53960"/>
                    </a:cubicBezTo>
                    <a:cubicBezTo>
                      <a:pt x="38004" y="56652"/>
                      <a:pt x="36707" y="59025"/>
                      <a:pt x="34994" y="61056"/>
                    </a:cubicBezTo>
                    <a:cubicBezTo>
                      <a:pt x="33110" y="63185"/>
                      <a:pt x="30810" y="64874"/>
                      <a:pt x="28069" y="66122"/>
                    </a:cubicBezTo>
                    <a:cubicBezTo>
                      <a:pt x="25328" y="67395"/>
                      <a:pt x="22098" y="68031"/>
                      <a:pt x="18354" y="68031"/>
                    </a:cubicBezTo>
                    <a:cubicBezTo>
                      <a:pt x="16641" y="68031"/>
                      <a:pt x="14658" y="67615"/>
                      <a:pt x="12431" y="66807"/>
                    </a:cubicBezTo>
                    <a:cubicBezTo>
                      <a:pt x="10180" y="66000"/>
                      <a:pt x="8296" y="64923"/>
                      <a:pt x="6730" y="63626"/>
                    </a:cubicBezTo>
                    <a:cubicBezTo>
                      <a:pt x="5922" y="62965"/>
                      <a:pt x="5310" y="62843"/>
                      <a:pt x="4894" y="63259"/>
                    </a:cubicBezTo>
                    <a:cubicBezTo>
                      <a:pt x="4478" y="63675"/>
                      <a:pt x="4160" y="64287"/>
                      <a:pt x="3915" y="65094"/>
                    </a:cubicBezTo>
                    <a:cubicBezTo>
                      <a:pt x="3671" y="65828"/>
                      <a:pt x="3353" y="66342"/>
                      <a:pt x="2937" y="66636"/>
                    </a:cubicBezTo>
                    <a:cubicBezTo>
                      <a:pt x="2521" y="66930"/>
                      <a:pt x="2129" y="67052"/>
                      <a:pt x="1713" y="67052"/>
                    </a:cubicBezTo>
                    <a:cubicBezTo>
                      <a:pt x="1224" y="67052"/>
                      <a:pt x="808" y="66881"/>
                      <a:pt x="489" y="66514"/>
                    </a:cubicBezTo>
                    <a:cubicBezTo>
                      <a:pt x="171" y="66147"/>
                      <a:pt x="0" y="65584"/>
                      <a:pt x="0" y="64850"/>
                    </a:cubicBezTo>
                    <a:lnTo>
                      <a:pt x="245" y="47964"/>
                    </a:lnTo>
                    <a:cubicBezTo>
                      <a:pt x="245" y="47303"/>
                      <a:pt x="440" y="46814"/>
                      <a:pt x="808" y="46496"/>
                    </a:cubicBezTo>
                    <a:cubicBezTo>
                      <a:pt x="1175" y="46178"/>
                      <a:pt x="1615" y="46006"/>
                      <a:pt x="2080" y="46006"/>
                    </a:cubicBezTo>
                    <a:cubicBezTo>
                      <a:pt x="2496" y="46006"/>
                      <a:pt x="2888" y="46153"/>
                      <a:pt x="3304" y="46422"/>
                    </a:cubicBezTo>
                    <a:cubicBezTo>
                      <a:pt x="3720" y="46716"/>
                      <a:pt x="3964" y="47132"/>
                      <a:pt x="4038" y="47695"/>
                    </a:cubicBezTo>
                    <a:cubicBezTo>
                      <a:pt x="4283" y="49653"/>
                      <a:pt x="4796" y="51562"/>
                      <a:pt x="5579" y="53446"/>
                    </a:cubicBezTo>
                    <a:cubicBezTo>
                      <a:pt x="6363" y="55330"/>
                      <a:pt x="7390" y="56994"/>
                      <a:pt x="8687" y="58462"/>
                    </a:cubicBezTo>
                    <a:cubicBezTo>
                      <a:pt x="9911" y="59931"/>
                      <a:pt x="11404" y="61130"/>
                      <a:pt x="13166" y="62084"/>
                    </a:cubicBezTo>
                    <a:cubicBezTo>
                      <a:pt x="14928" y="63014"/>
                      <a:pt x="16910" y="63504"/>
                      <a:pt x="19088" y="63504"/>
                    </a:cubicBezTo>
                    <a:cubicBezTo>
                      <a:pt x="20629" y="63504"/>
                      <a:pt x="22171" y="63308"/>
                      <a:pt x="23688" y="62892"/>
                    </a:cubicBezTo>
                    <a:cubicBezTo>
                      <a:pt x="25206" y="62476"/>
                      <a:pt x="26552" y="61791"/>
                      <a:pt x="27775" y="60812"/>
                    </a:cubicBezTo>
                    <a:cubicBezTo>
                      <a:pt x="28925" y="60004"/>
                      <a:pt x="29855" y="58927"/>
                      <a:pt x="30589" y="57630"/>
                    </a:cubicBezTo>
                    <a:cubicBezTo>
                      <a:pt x="31323" y="56333"/>
                      <a:pt x="31691" y="54865"/>
                      <a:pt x="31691" y="53226"/>
                    </a:cubicBezTo>
                    <a:cubicBezTo>
                      <a:pt x="31691" y="51513"/>
                      <a:pt x="31372" y="49995"/>
                      <a:pt x="30712" y="48625"/>
                    </a:cubicBezTo>
                    <a:cubicBezTo>
                      <a:pt x="30051" y="47279"/>
                      <a:pt x="29170" y="46031"/>
                      <a:pt x="28020" y="44905"/>
                    </a:cubicBezTo>
                    <a:cubicBezTo>
                      <a:pt x="26796" y="43853"/>
                      <a:pt x="25279" y="42801"/>
                      <a:pt x="23493" y="41797"/>
                    </a:cubicBezTo>
                    <a:cubicBezTo>
                      <a:pt x="21706" y="40770"/>
                      <a:pt x="19700" y="39693"/>
                      <a:pt x="17497" y="38543"/>
                    </a:cubicBezTo>
                    <a:cubicBezTo>
                      <a:pt x="15539" y="37564"/>
                      <a:pt x="13631" y="36487"/>
                      <a:pt x="11746" y="35312"/>
                    </a:cubicBezTo>
                    <a:cubicBezTo>
                      <a:pt x="9862" y="34138"/>
                      <a:pt x="8198" y="32767"/>
                      <a:pt x="6730" y="31201"/>
                    </a:cubicBezTo>
                    <a:cubicBezTo>
                      <a:pt x="5261" y="29733"/>
                      <a:pt x="4087" y="28093"/>
                      <a:pt x="3181" y="26258"/>
                    </a:cubicBezTo>
                    <a:cubicBezTo>
                      <a:pt x="2276" y="24423"/>
                      <a:pt x="1835" y="22318"/>
                      <a:pt x="1835" y="19944"/>
                    </a:cubicBezTo>
                    <a:cubicBezTo>
                      <a:pt x="1835" y="17252"/>
                      <a:pt x="2325" y="14732"/>
                      <a:pt x="3304" y="12358"/>
                    </a:cubicBezTo>
                    <a:cubicBezTo>
                      <a:pt x="4283" y="9984"/>
                      <a:pt x="5677" y="7904"/>
                      <a:pt x="7464" y="6118"/>
                    </a:cubicBezTo>
                    <a:cubicBezTo>
                      <a:pt x="9177" y="4405"/>
                      <a:pt x="11257" y="3059"/>
                      <a:pt x="13704" y="2080"/>
                    </a:cubicBezTo>
                    <a:cubicBezTo>
                      <a:pt x="16151" y="1101"/>
                      <a:pt x="18892" y="612"/>
                      <a:pt x="21902" y="612"/>
                    </a:cubicBezTo>
                    <a:cubicBezTo>
                      <a:pt x="23615" y="612"/>
                      <a:pt x="25328" y="832"/>
                      <a:pt x="27041" y="1273"/>
                    </a:cubicBezTo>
                    <a:cubicBezTo>
                      <a:pt x="28754" y="1713"/>
                      <a:pt x="30149" y="2325"/>
                      <a:pt x="31201" y="3059"/>
                    </a:cubicBezTo>
                    <a:cubicBezTo>
                      <a:pt x="31935" y="3720"/>
                      <a:pt x="32596" y="3867"/>
                      <a:pt x="33159" y="3548"/>
                    </a:cubicBezTo>
                    <a:cubicBezTo>
                      <a:pt x="33722" y="3230"/>
                      <a:pt x="34138" y="2618"/>
                      <a:pt x="34382" y="1713"/>
                    </a:cubicBezTo>
                    <a:cubicBezTo>
                      <a:pt x="34554" y="1224"/>
                      <a:pt x="34798" y="808"/>
                      <a:pt x="35190" y="489"/>
                    </a:cubicBezTo>
                    <a:cubicBezTo>
                      <a:pt x="35557" y="171"/>
                      <a:pt x="35998" y="0"/>
                      <a:pt x="36487" y="0"/>
                    </a:cubicBezTo>
                    <a:cubicBezTo>
                      <a:pt x="36805" y="73"/>
                      <a:pt x="37148" y="294"/>
                      <a:pt x="37466" y="612"/>
                    </a:cubicBezTo>
                    <a:cubicBezTo>
                      <a:pt x="37784" y="930"/>
                      <a:pt x="37955" y="1395"/>
                      <a:pt x="37955" y="1958"/>
                    </a:cubicBezTo>
                    <a:lnTo>
                      <a:pt x="37955" y="17008"/>
                    </a:lnTo>
                    <a:cubicBezTo>
                      <a:pt x="37955" y="17742"/>
                      <a:pt x="37760" y="18280"/>
                      <a:pt x="37417" y="18647"/>
                    </a:cubicBezTo>
                    <a:cubicBezTo>
                      <a:pt x="37050" y="19014"/>
                      <a:pt x="36658" y="19210"/>
                      <a:pt x="36242" y="19210"/>
                    </a:cubicBezTo>
                    <a:cubicBezTo>
                      <a:pt x="35753" y="19284"/>
                      <a:pt x="35312" y="19186"/>
                      <a:pt x="34970" y="18892"/>
                    </a:cubicBezTo>
                    <a:cubicBezTo>
                      <a:pt x="34603" y="18598"/>
                      <a:pt x="34382" y="18133"/>
                      <a:pt x="34285" y="17473"/>
                    </a:cubicBezTo>
                    <a:cubicBezTo>
                      <a:pt x="34040" y="15833"/>
                      <a:pt x="33599" y="14267"/>
                      <a:pt x="32988" y="12774"/>
                    </a:cubicBezTo>
                    <a:cubicBezTo>
                      <a:pt x="32376" y="11257"/>
                      <a:pt x="31593" y="9911"/>
                      <a:pt x="30614" y="8687"/>
                    </a:cubicBezTo>
                    <a:cubicBezTo>
                      <a:pt x="29562" y="7537"/>
                      <a:pt x="28265" y="6607"/>
                      <a:pt x="26747" y="5873"/>
                    </a:cubicBezTo>
                    <a:cubicBezTo>
                      <a:pt x="25230" y="5139"/>
                      <a:pt x="23419" y="4772"/>
                      <a:pt x="21315" y="4772"/>
                    </a:cubicBezTo>
                    <a:cubicBezTo>
                      <a:pt x="19675" y="4772"/>
                      <a:pt x="18207" y="4992"/>
                      <a:pt x="16910" y="5433"/>
                    </a:cubicBezTo>
                    <a:cubicBezTo>
                      <a:pt x="15613" y="5873"/>
                      <a:pt x="14512" y="6460"/>
                      <a:pt x="13606" y="7219"/>
                    </a:cubicBezTo>
                    <a:cubicBezTo>
                      <a:pt x="12627" y="7953"/>
                      <a:pt x="11869" y="8834"/>
                      <a:pt x="11355" y="9838"/>
                    </a:cubicBezTo>
                    <a:cubicBezTo>
                      <a:pt x="10816" y="10865"/>
                      <a:pt x="10547" y="11869"/>
                      <a:pt x="10547" y="12848"/>
                    </a:cubicBezTo>
                    <a:cubicBezTo>
                      <a:pt x="10547" y="14145"/>
                      <a:pt x="10743" y="15344"/>
                      <a:pt x="11159" y="16469"/>
                    </a:cubicBezTo>
                    <a:cubicBezTo>
                      <a:pt x="11575" y="17595"/>
                      <a:pt x="12383" y="18623"/>
                      <a:pt x="13606" y="19577"/>
                    </a:cubicBezTo>
                    <a:cubicBezTo>
                      <a:pt x="14756" y="20630"/>
                      <a:pt x="16322" y="21731"/>
                      <a:pt x="18305" y="22881"/>
                    </a:cubicBezTo>
                    <a:cubicBezTo>
                      <a:pt x="20311" y="24031"/>
                      <a:pt x="22905" y="25279"/>
                      <a:pt x="26087" y="26674"/>
                    </a:cubicBezTo>
                    <a:cubicBezTo>
                      <a:pt x="28289" y="27653"/>
                      <a:pt x="30296" y="28827"/>
                      <a:pt x="32082" y="30222"/>
                    </a:cubicBezTo>
                    <a:cubicBezTo>
                      <a:pt x="33869" y="31617"/>
                      <a:pt x="35386" y="33086"/>
                      <a:pt x="36609" y="34627"/>
                    </a:cubicBezTo>
                    <a:cubicBezTo>
                      <a:pt x="37760" y="36340"/>
                      <a:pt x="38641" y="38127"/>
                      <a:pt x="39301" y="40011"/>
                    </a:cubicBezTo>
                    <a:cubicBezTo>
                      <a:pt x="39938" y="41895"/>
                      <a:pt x="40256" y="43853"/>
                      <a:pt x="40256" y="45884"/>
                    </a:cubicBezTo>
                    <a:close/>
                  </a:path>
                </a:pathLst>
              </a:custGeom>
              <a:solidFill>
                <a:srgbClr val="064B5D"/>
              </a:solidFill>
              <a:ln w="2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cxnSp>
        <p:nvCxnSpPr>
          <p:cNvPr id="142" name="직선 연결선 141">
            <a:extLst>
              <a:ext uri="{FF2B5EF4-FFF2-40B4-BE49-F238E27FC236}">
                <a16:creationId xmlns="" xmlns:a16="http://schemas.microsoft.com/office/drawing/2014/main" id="{F4900C06-CD2C-4925-86B4-A82CF7152583}"/>
              </a:ext>
            </a:extLst>
          </p:cNvPr>
          <p:cNvCxnSpPr>
            <a:cxnSpLocks/>
          </p:cNvCxnSpPr>
          <p:nvPr/>
        </p:nvCxnSpPr>
        <p:spPr>
          <a:xfrm flipV="1">
            <a:off x="2550792" y="2146450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7DCB1BB8-1727-4329-A011-F9CE49550EAD}"/>
              </a:ext>
            </a:extLst>
          </p:cNvPr>
          <p:cNvSpPr txBox="1"/>
          <p:nvPr/>
        </p:nvSpPr>
        <p:spPr>
          <a:xfrm>
            <a:off x="2604328" y="2087687"/>
            <a:ext cx="2701381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부산창조경제혁신센터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6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개월 챌린지 플랫폼 사업 선정</a:t>
            </a:r>
          </a:p>
        </p:txBody>
      </p:sp>
      <p:cxnSp>
        <p:nvCxnSpPr>
          <p:cNvPr id="167" name="직선 연결선 166">
            <a:extLst>
              <a:ext uri="{FF2B5EF4-FFF2-40B4-BE49-F238E27FC236}">
                <a16:creationId xmlns="" xmlns:a16="http://schemas.microsoft.com/office/drawing/2014/main" id="{10C0DCB3-3C34-4C28-970A-45FBEEA5EC23}"/>
              </a:ext>
            </a:extLst>
          </p:cNvPr>
          <p:cNvCxnSpPr>
            <a:cxnSpLocks/>
          </p:cNvCxnSpPr>
          <p:nvPr/>
        </p:nvCxnSpPr>
        <p:spPr>
          <a:xfrm flipV="1">
            <a:off x="2550792" y="2336950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3FD10CE7-A37E-4E03-9CE3-0960A7FAA744}"/>
              </a:ext>
            </a:extLst>
          </p:cNvPr>
          <p:cNvSpPr txBox="1"/>
          <p:nvPr/>
        </p:nvSpPr>
        <p:spPr>
          <a:xfrm>
            <a:off x="2604328" y="2278187"/>
            <a:ext cx="1364476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㈜</a:t>
            </a:r>
            <a:r>
              <a:rPr kumimoji="0" lang="ko-KR" altLang="en-US" sz="5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센서토피아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법인 설립</a:t>
            </a:r>
          </a:p>
        </p:txBody>
      </p:sp>
      <p:cxnSp>
        <p:nvCxnSpPr>
          <p:cNvPr id="171" name="직선 연결선 170">
            <a:extLst>
              <a:ext uri="{FF2B5EF4-FFF2-40B4-BE49-F238E27FC236}">
                <a16:creationId xmlns="" xmlns:a16="http://schemas.microsoft.com/office/drawing/2014/main" id="{E27762EB-95F1-4070-845A-A79E69B2C90F}"/>
              </a:ext>
            </a:extLst>
          </p:cNvPr>
          <p:cNvCxnSpPr>
            <a:cxnSpLocks/>
          </p:cNvCxnSpPr>
          <p:nvPr/>
        </p:nvCxnSpPr>
        <p:spPr>
          <a:xfrm flipV="1">
            <a:off x="2550792" y="2527450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4D68338E-A6C1-4737-B342-655B3EDAABCC}"/>
              </a:ext>
            </a:extLst>
          </p:cNvPr>
          <p:cNvSpPr txBox="1"/>
          <p:nvPr/>
        </p:nvSpPr>
        <p:spPr>
          <a:xfrm>
            <a:off x="2604328" y="2468687"/>
            <a:ext cx="330250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2017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엑셀러레이트 연계지원사업 계약체결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연구개발특구진흥재단</a:t>
            </a:r>
          </a:p>
        </p:txBody>
      </p:sp>
      <p:cxnSp>
        <p:nvCxnSpPr>
          <p:cNvPr id="175" name="직선 연결선 174">
            <a:extLst>
              <a:ext uri="{FF2B5EF4-FFF2-40B4-BE49-F238E27FC236}">
                <a16:creationId xmlns="" xmlns:a16="http://schemas.microsoft.com/office/drawing/2014/main" id="{4BB34AFB-CC72-4A3F-AEBA-4C365B953A1B}"/>
              </a:ext>
            </a:extLst>
          </p:cNvPr>
          <p:cNvCxnSpPr>
            <a:cxnSpLocks/>
          </p:cNvCxnSpPr>
          <p:nvPr/>
        </p:nvCxnSpPr>
        <p:spPr>
          <a:xfrm flipV="1">
            <a:off x="2550792" y="2717950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FDF0F515-6228-473B-B195-C7C9F2F11C0C}"/>
              </a:ext>
            </a:extLst>
          </p:cNvPr>
          <p:cNvSpPr txBox="1"/>
          <p:nvPr/>
        </p:nvSpPr>
        <p:spPr>
          <a:xfrm>
            <a:off x="2604328" y="2659187"/>
            <a:ext cx="174438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㈜ 액트너랩 투자 유치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(0.3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억원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cxnSp>
        <p:nvCxnSpPr>
          <p:cNvPr id="179" name="직선 연결선 178">
            <a:extLst>
              <a:ext uri="{FF2B5EF4-FFF2-40B4-BE49-F238E27FC236}">
                <a16:creationId xmlns="" xmlns:a16="http://schemas.microsoft.com/office/drawing/2014/main" id="{62A40EF0-5F53-43AE-B1EE-5E8805B94CFC}"/>
              </a:ext>
            </a:extLst>
          </p:cNvPr>
          <p:cNvCxnSpPr>
            <a:cxnSpLocks/>
          </p:cNvCxnSpPr>
          <p:nvPr/>
        </p:nvCxnSpPr>
        <p:spPr>
          <a:xfrm flipV="1">
            <a:off x="2550792" y="2908450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C8E5F023-7202-4A4F-9AA2-93D78BA0B9A1}"/>
              </a:ext>
            </a:extLst>
          </p:cNvPr>
          <p:cNvSpPr txBox="1"/>
          <p:nvPr/>
        </p:nvSpPr>
        <p:spPr>
          <a:xfrm>
            <a:off x="2604328" y="2849687"/>
            <a:ext cx="182453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KALPS 2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기 미국 실리콘 밸리 연수</a:t>
            </a:r>
          </a:p>
        </p:txBody>
      </p:sp>
      <p:cxnSp>
        <p:nvCxnSpPr>
          <p:cNvPr id="183" name="직선 연결선 182">
            <a:extLst>
              <a:ext uri="{FF2B5EF4-FFF2-40B4-BE49-F238E27FC236}">
                <a16:creationId xmlns="" xmlns:a16="http://schemas.microsoft.com/office/drawing/2014/main" id="{A84E4301-8DE0-409E-BF8C-9361ABF1AA1C}"/>
              </a:ext>
            </a:extLst>
          </p:cNvPr>
          <p:cNvCxnSpPr>
            <a:cxnSpLocks/>
          </p:cNvCxnSpPr>
          <p:nvPr/>
        </p:nvCxnSpPr>
        <p:spPr>
          <a:xfrm flipV="1">
            <a:off x="2550792" y="3098950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="" xmlns:a16="http://schemas.microsoft.com/office/drawing/2014/main" id="{C9AAD4C3-A8B8-4079-BD4D-DD182CFE0E73}"/>
              </a:ext>
            </a:extLst>
          </p:cNvPr>
          <p:cNvSpPr txBox="1"/>
          <p:nvPr/>
        </p:nvSpPr>
        <p:spPr>
          <a:xfrm>
            <a:off x="2604328" y="3040187"/>
            <a:ext cx="2263761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2017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엑셀러레이트 연계지원사업 성과 발표</a:t>
            </a:r>
          </a:p>
        </p:txBody>
      </p:sp>
      <p:cxnSp>
        <p:nvCxnSpPr>
          <p:cNvPr id="187" name="직선 연결선 186">
            <a:extLst>
              <a:ext uri="{FF2B5EF4-FFF2-40B4-BE49-F238E27FC236}">
                <a16:creationId xmlns="" xmlns:a16="http://schemas.microsoft.com/office/drawing/2014/main" id="{CD428673-E6B5-4E59-B316-CD26FD3D445D}"/>
              </a:ext>
            </a:extLst>
          </p:cNvPr>
          <p:cNvCxnSpPr>
            <a:cxnSpLocks/>
          </p:cNvCxnSpPr>
          <p:nvPr/>
        </p:nvCxnSpPr>
        <p:spPr>
          <a:xfrm flipV="1">
            <a:off x="2550792" y="3289450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F6618972-F936-41EF-AB22-8DBFE0AE5E1A}"/>
              </a:ext>
            </a:extLst>
          </p:cNvPr>
          <p:cNvSpPr txBox="1"/>
          <p:nvPr/>
        </p:nvSpPr>
        <p:spPr>
          <a:xfrm>
            <a:off x="2604328" y="3230687"/>
            <a:ext cx="290656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부산창조경제혁신센터 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6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개월 챌린지 플랫폼 졸업인증 획득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12E3EE2-8916-4712-9448-9D37280732EB}"/>
              </a:ext>
            </a:extLst>
          </p:cNvPr>
          <p:cNvSpPr txBox="1"/>
          <p:nvPr/>
        </p:nvSpPr>
        <p:spPr>
          <a:xfrm>
            <a:off x="1945777" y="2079993"/>
            <a:ext cx="558165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 05.29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="" xmlns:a16="http://schemas.microsoft.com/office/drawing/2014/main" id="{1746C5A2-D220-45CD-B7F4-A588B4D9AA4E}"/>
              </a:ext>
            </a:extLst>
          </p:cNvPr>
          <p:cNvSpPr txBox="1"/>
          <p:nvPr/>
        </p:nvSpPr>
        <p:spPr>
          <a:xfrm>
            <a:off x="1990661" y="2270493"/>
            <a:ext cx="51328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07.13</a:t>
            </a:r>
            <a:endParaRPr kumimoji="0" lang="ko-KR" altLang="en-US" sz="1000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866E1ED1-80C0-4895-87BA-684B92F5CC2A}"/>
              </a:ext>
            </a:extLst>
          </p:cNvPr>
          <p:cNvSpPr txBox="1"/>
          <p:nvPr/>
        </p:nvSpPr>
        <p:spPr>
          <a:xfrm>
            <a:off x="1990661" y="2460993"/>
            <a:ext cx="51328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07.14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3A78EDD6-0B4F-444B-BD2F-3FF6FEE91598}"/>
              </a:ext>
            </a:extLst>
          </p:cNvPr>
          <p:cNvSpPr txBox="1"/>
          <p:nvPr/>
        </p:nvSpPr>
        <p:spPr>
          <a:xfrm>
            <a:off x="1990661" y="2651493"/>
            <a:ext cx="51328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08.18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="" xmlns:a16="http://schemas.microsoft.com/office/drawing/2014/main" id="{E19FD443-8821-44D1-BA8B-4C5C8D7E1218}"/>
              </a:ext>
            </a:extLst>
          </p:cNvPr>
          <p:cNvSpPr txBox="1"/>
          <p:nvPr/>
        </p:nvSpPr>
        <p:spPr>
          <a:xfrm>
            <a:off x="1990661" y="2841993"/>
            <a:ext cx="51328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10.14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98DAA4DC-7D06-477A-93E5-7383245A34AF}"/>
              </a:ext>
            </a:extLst>
          </p:cNvPr>
          <p:cNvSpPr txBox="1"/>
          <p:nvPr/>
        </p:nvSpPr>
        <p:spPr>
          <a:xfrm>
            <a:off x="1990661" y="3032493"/>
            <a:ext cx="51328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12.06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CDE60EE2-150D-48C5-A790-6DDECA1338BC}"/>
              </a:ext>
            </a:extLst>
          </p:cNvPr>
          <p:cNvSpPr txBox="1"/>
          <p:nvPr/>
        </p:nvSpPr>
        <p:spPr>
          <a:xfrm>
            <a:off x="1990661" y="3222993"/>
            <a:ext cx="51328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12.15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cxnSp>
        <p:nvCxnSpPr>
          <p:cNvPr id="213" name="직선 연결선 212">
            <a:extLst>
              <a:ext uri="{FF2B5EF4-FFF2-40B4-BE49-F238E27FC236}">
                <a16:creationId xmlns="" xmlns:a16="http://schemas.microsoft.com/office/drawing/2014/main" id="{53480F7F-A8B8-49C7-A903-2A80F37E7D80}"/>
              </a:ext>
            </a:extLst>
          </p:cNvPr>
          <p:cNvCxnSpPr>
            <a:cxnSpLocks/>
          </p:cNvCxnSpPr>
          <p:nvPr/>
        </p:nvCxnSpPr>
        <p:spPr>
          <a:xfrm flipV="1">
            <a:off x="2550792" y="5212905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1FD36F02-D583-40A8-934A-AA2E01D08E74}"/>
              </a:ext>
            </a:extLst>
          </p:cNvPr>
          <p:cNvSpPr txBox="1"/>
          <p:nvPr/>
        </p:nvSpPr>
        <p:spPr>
          <a:xfrm>
            <a:off x="2604328" y="5154142"/>
            <a:ext cx="2056973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신규 특허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출원</a:t>
            </a:r>
            <a:r>
              <a:rPr kumimoji="0" lang="ko-KR" altLang="en-US" sz="6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(10-2019-0042283</a:t>
            </a:r>
            <a:r>
              <a:rPr kumimoji="0" lang="ko-KR" altLang="en-US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cxnSp>
        <p:nvCxnSpPr>
          <p:cNvPr id="215" name="직선 연결선 214">
            <a:extLst>
              <a:ext uri="{FF2B5EF4-FFF2-40B4-BE49-F238E27FC236}">
                <a16:creationId xmlns="" xmlns:a16="http://schemas.microsoft.com/office/drawing/2014/main" id="{EF443C35-58A2-4C53-80D0-E656E9DD3351}"/>
              </a:ext>
            </a:extLst>
          </p:cNvPr>
          <p:cNvCxnSpPr>
            <a:cxnSpLocks/>
          </p:cNvCxnSpPr>
          <p:nvPr/>
        </p:nvCxnSpPr>
        <p:spPr>
          <a:xfrm flipV="1">
            <a:off x="2550792" y="5403405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313C0180-C6BA-4A9B-8E82-90CB36111524}"/>
              </a:ext>
            </a:extLst>
          </p:cNvPr>
          <p:cNvSpPr txBox="1"/>
          <p:nvPr/>
        </p:nvSpPr>
        <p:spPr>
          <a:xfrm>
            <a:off x="2604328" y="5344642"/>
            <a:ext cx="3145413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『 </a:t>
            </a:r>
            <a:r>
              <a:rPr kumimoji="0" lang="en-US" altLang="ko-KR" sz="9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KRX-IBK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창공 부산 </a:t>
            </a:r>
            <a:r>
              <a:rPr kumimoji="0" lang="en-US" altLang="ko-KR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1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기 </a:t>
            </a:r>
            <a:r>
              <a:rPr kumimoji="0" lang="en-US" altLang="ko-KR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』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최종 선정</a:t>
            </a:r>
            <a:r>
              <a:rPr kumimoji="0" lang="en-US" altLang="ko-KR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한국거래소</a:t>
            </a:r>
            <a:r>
              <a:rPr kumimoji="0" lang="en-US" altLang="ko-KR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-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IBK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기업은행</a:t>
            </a:r>
          </a:p>
        </p:txBody>
      </p:sp>
      <p:cxnSp>
        <p:nvCxnSpPr>
          <p:cNvPr id="217" name="직선 연결선 216">
            <a:extLst>
              <a:ext uri="{FF2B5EF4-FFF2-40B4-BE49-F238E27FC236}">
                <a16:creationId xmlns="" xmlns:a16="http://schemas.microsoft.com/office/drawing/2014/main" id="{FE920A24-895A-4858-AF85-04147274ACAB}"/>
              </a:ext>
            </a:extLst>
          </p:cNvPr>
          <p:cNvCxnSpPr>
            <a:cxnSpLocks/>
          </p:cNvCxnSpPr>
          <p:nvPr/>
        </p:nvCxnSpPr>
        <p:spPr>
          <a:xfrm flipV="1">
            <a:off x="2550792" y="5593905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15F01A79-F726-4369-8ECD-C9052BC7E54C}"/>
              </a:ext>
            </a:extLst>
          </p:cNvPr>
          <p:cNvSpPr txBox="1"/>
          <p:nvPr/>
        </p:nvSpPr>
        <p:spPr>
          <a:xfrm>
            <a:off x="2604328" y="5535142"/>
            <a:ext cx="406713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2019</a:t>
            </a:r>
            <a:r>
              <a:rPr kumimoji="0" lang="en-US" altLang="ko-KR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부산 대표 창업기업</a:t>
            </a:r>
            <a:r>
              <a:rPr kumimoji="0" lang="ko-KR" altLang="en-US" sz="6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(NO:2019-Bright-14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/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브라이트 클럽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선정</a:t>
            </a:r>
            <a:r>
              <a:rPr kumimoji="0" lang="en-US" altLang="ko-KR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부산광역시</a:t>
            </a:r>
          </a:p>
        </p:txBody>
      </p:sp>
      <p:cxnSp>
        <p:nvCxnSpPr>
          <p:cNvPr id="219" name="직선 연결선 218">
            <a:extLst>
              <a:ext uri="{FF2B5EF4-FFF2-40B4-BE49-F238E27FC236}">
                <a16:creationId xmlns="" xmlns:a16="http://schemas.microsoft.com/office/drawing/2014/main" id="{DCE33D38-FABD-433F-BCAD-E5790827EFDB}"/>
              </a:ext>
            </a:extLst>
          </p:cNvPr>
          <p:cNvCxnSpPr>
            <a:cxnSpLocks/>
          </p:cNvCxnSpPr>
          <p:nvPr/>
        </p:nvCxnSpPr>
        <p:spPr>
          <a:xfrm flipV="1">
            <a:off x="2550792" y="5784405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273ECE42-2464-4677-83E0-7B6254729F33}"/>
              </a:ext>
            </a:extLst>
          </p:cNvPr>
          <p:cNvSpPr txBox="1"/>
          <p:nvPr/>
        </p:nvSpPr>
        <p:spPr>
          <a:xfrm>
            <a:off x="2604328" y="5725642"/>
            <a:ext cx="5679760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강원대학교와 기술이전계약</a:t>
            </a:r>
            <a:r>
              <a:rPr kumimoji="0" lang="ko-KR" altLang="en-US" sz="6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전용실시권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체결</a:t>
            </a: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en-US" altLang="ko-KR" sz="9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"WSR</a:t>
            </a:r>
            <a:r>
              <a:rPr kumimoji="0" lang="en-US" altLang="ko-KR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관계식 계산  알고리즘</a:t>
            </a:r>
            <a:r>
              <a:rPr kumimoji="0" lang="ko-KR" altLang="en-US" sz="9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“</a:t>
            </a:r>
            <a:r>
              <a:rPr kumimoji="0" lang="en-US" altLang="ko-KR" sz="900" b="1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/ 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C-2017-032359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  <a:r>
              <a:rPr kumimoji="0" lang="en-US" altLang="ko-KR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한국저작권위원회</a:t>
            </a:r>
            <a:endParaRPr kumimoji="0" lang="en-US" altLang="ko-KR" sz="900" b="1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cxnSp>
        <p:nvCxnSpPr>
          <p:cNvPr id="221" name="직선 연결선 220">
            <a:extLst>
              <a:ext uri="{FF2B5EF4-FFF2-40B4-BE49-F238E27FC236}">
                <a16:creationId xmlns="" xmlns:a16="http://schemas.microsoft.com/office/drawing/2014/main" id="{8FA1C21F-D576-418A-AA13-349D18C02931}"/>
              </a:ext>
            </a:extLst>
          </p:cNvPr>
          <p:cNvCxnSpPr>
            <a:cxnSpLocks/>
          </p:cNvCxnSpPr>
          <p:nvPr/>
        </p:nvCxnSpPr>
        <p:spPr>
          <a:xfrm flipV="1">
            <a:off x="2550792" y="5974905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0A953208-86A7-4DB1-8601-83D9AE0623D9}"/>
              </a:ext>
            </a:extLst>
          </p:cNvPr>
          <p:cNvSpPr txBox="1"/>
          <p:nvPr/>
        </p:nvSpPr>
        <p:spPr>
          <a:xfrm>
            <a:off x="2604328" y="5916142"/>
            <a:ext cx="642675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18.12.27</a:t>
            </a:r>
            <a:r>
              <a:rPr kumimoji="0" lang="en-US" altLang="ko-KR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출원한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“</a:t>
            </a:r>
            <a:r>
              <a:rPr kumimoji="0" lang="ko-KR" altLang="en-US" sz="7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카메라 모듈의 위치 보정용 기판 어셈블리</a:t>
            </a:r>
            <a:r>
              <a:rPr kumimoji="0" lang="en-US" altLang="ko-KR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이의 제조방법 및 이를 포함하는 카메라 모듈</a:t>
            </a:r>
            <a:r>
              <a:rPr kumimoji="0" lang="ko-KR" altLang="en-US" sz="6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”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특허 등록</a:t>
            </a:r>
            <a:r>
              <a:rPr kumimoji="0" lang="ko-KR" altLang="en-US" sz="6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(10-2007207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cxnSp>
        <p:nvCxnSpPr>
          <p:cNvPr id="223" name="직선 연결선 222">
            <a:extLst>
              <a:ext uri="{FF2B5EF4-FFF2-40B4-BE49-F238E27FC236}">
                <a16:creationId xmlns="" xmlns:a16="http://schemas.microsoft.com/office/drawing/2014/main" id="{3E89A908-8CC6-4B0D-B4C0-4B2241A610C4}"/>
              </a:ext>
            </a:extLst>
          </p:cNvPr>
          <p:cNvCxnSpPr>
            <a:cxnSpLocks/>
          </p:cNvCxnSpPr>
          <p:nvPr/>
        </p:nvCxnSpPr>
        <p:spPr>
          <a:xfrm flipV="1">
            <a:off x="2550792" y="6165405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4C73C9D2-BACA-49F0-BBE3-7F27FAAFECB5}"/>
              </a:ext>
            </a:extLst>
          </p:cNvPr>
          <p:cNvSpPr txBox="1"/>
          <p:nvPr/>
        </p:nvSpPr>
        <p:spPr>
          <a:xfrm>
            <a:off x="2604328" y="6106642"/>
            <a:ext cx="3081293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특허 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10-2007207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호의 </a:t>
            </a:r>
            <a:r>
              <a:rPr kumimoji="0" lang="en-US" altLang="ko-KR" sz="9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PCT</a:t>
            </a: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출원</a:t>
            </a:r>
            <a:r>
              <a:rPr kumimoji="0" lang="ko-KR" altLang="en-US" sz="6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(PCT/KR2019/010069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).</a:t>
            </a:r>
            <a:endParaRPr kumimoji="0" lang="ko-KR" altLang="en-US" sz="900" spc="-10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14C4E3F8-41D8-4343-B187-326EC2D32475}"/>
              </a:ext>
            </a:extLst>
          </p:cNvPr>
          <p:cNvSpPr txBox="1"/>
          <p:nvPr/>
        </p:nvSpPr>
        <p:spPr>
          <a:xfrm>
            <a:off x="1990660" y="5146448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04.11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ECAA9A0F-8852-490A-A55B-70032E3F2399}"/>
              </a:ext>
            </a:extLst>
          </p:cNvPr>
          <p:cNvSpPr txBox="1"/>
          <p:nvPr/>
        </p:nvSpPr>
        <p:spPr>
          <a:xfrm>
            <a:off x="1990660" y="5336948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05.31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43E190B6-52BC-40D5-BBAB-B25FB2BBBA60}"/>
              </a:ext>
            </a:extLst>
          </p:cNvPr>
          <p:cNvSpPr txBox="1"/>
          <p:nvPr/>
        </p:nvSpPr>
        <p:spPr>
          <a:xfrm>
            <a:off x="1990660" y="5527448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06.01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="" xmlns:a16="http://schemas.microsoft.com/office/drawing/2014/main" id="{E4BD0DC4-A811-4C53-BCF8-96AEC447C0CE}"/>
              </a:ext>
            </a:extLst>
          </p:cNvPr>
          <p:cNvSpPr txBox="1"/>
          <p:nvPr/>
        </p:nvSpPr>
        <p:spPr>
          <a:xfrm>
            <a:off x="1990660" y="5717948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07.01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="" xmlns:a16="http://schemas.microsoft.com/office/drawing/2014/main" id="{61CE9C3F-9665-4553-A785-BBCE2226C9F0}"/>
              </a:ext>
            </a:extLst>
          </p:cNvPr>
          <p:cNvSpPr txBox="1"/>
          <p:nvPr/>
        </p:nvSpPr>
        <p:spPr>
          <a:xfrm>
            <a:off x="1990660" y="5908448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07.30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="" xmlns:a16="http://schemas.microsoft.com/office/drawing/2014/main" id="{FAD6C7EA-181A-4FC1-AEBE-12FA5EE52FDC}"/>
              </a:ext>
            </a:extLst>
          </p:cNvPr>
          <p:cNvSpPr txBox="1"/>
          <p:nvPr/>
        </p:nvSpPr>
        <p:spPr>
          <a:xfrm>
            <a:off x="1990660" y="6098948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08.09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cxnSp>
        <p:nvCxnSpPr>
          <p:cNvPr id="191" name="직선 연결선 190">
            <a:extLst>
              <a:ext uri="{FF2B5EF4-FFF2-40B4-BE49-F238E27FC236}">
                <a16:creationId xmlns="" xmlns:a16="http://schemas.microsoft.com/office/drawing/2014/main" id="{D8B7F9C3-901E-4A9A-A975-8CFA9DD646B4}"/>
              </a:ext>
            </a:extLst>
          </p:cNvPr>
          <p:cNvCxnSpPr>
            <a:cxnSpLocks/>
          </p:cNvCxnSpPr>
          <p:nvPr/>
        </p:nvCxnSpPr>
        <p:spPr>
          <a:xfrm flipV="1">
            <a:off x="2550792" y="3687161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="" xmlns:a16="http://schemas.microsoft.com/office/drawing/2014/main" id="{4B61517A-98B2-4FF3-9B68-FBACD0593072}"/>
              </a:ext>
            </a:extLst>
          </p:cNvPr>
          <p:cNvSpPr txBox="1"/>
          <p:nvPr/>
        </p:nvSpPr>
        <p:spPr>
          <a:xfrm>
            <a:off x="2604328" y="3628398"/>
            <a:ext cx="127951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자본금</a:t>
            </a:r>
            <a:r>
              <a:rPr kumimoji="0" lang="ko-KR" altLang="en-US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증자</a:t>
            </a:r>
            <a:r>
              <a:rPr kumimoji="0" lang="ko-KR" altLang="en-US" sz="7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오천만원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cxnSp>
        <p:nvCxnSpPr>
          <p:cNvPr id="193" name="직선 연결선 192">
            <a:extLst>
              <a:ext uri="{FF2B5EF4-FFF2-40B4-BE49-F238E27FC236}">
                <a16:creationId xmlns="" xmlns:a16="http://schemas.microsoft.com/office/drawing/2014/main" id="{CC825DE7-C871-4BF7-850F-27682E46853D}"/>
              </a:ext>
            </a:extLst>
          </p:cNvPr>
          <p:cNvCxnSpPr>
            <a:cxnSpLocks/>
          </p:cNvCxnSpPr>
          <p:nvPr/>
        </p:nvCxnSpPr>
        <p:spPr>
          <a:xfrm flipV="1">
            <a:off x="2550792" y="3877661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C1C34E75-A24C-4F47-8AEE-5F05AB7DB6BE}"/>
              </a:ext>
            </a:extLst>
          </p:cNvPr>
          <p:cNvSpPr txBox="1"/>
          <p:nvPr/>
        </p:nvSpPr>
        <p:spPr>
          <a:xfrm>
            <a:off x="2604328" y="3818898"/>
            <a:ext cx="219483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본점 이전 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부산창조경제혁신센터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b-cube)</a:t>
            </a:r>
          </a:p>
        </p:txBody>
      </p:sp>
      <p:cxnSp>
        <p:nvCxnSpPr>
          <p:cNvPr id="195" name="직선 연결선 194">
            <a:extLst>
              <a:ext uri="{FF2B5EF4-FFF2-40B4-BE49-F238E27FC236}">
                <a16:creationId xmlns="" xmlns:a16="http://schemas.microsoft.com/office/drawing/2014/main" id="{1BFCA6D4-E7CF-4283-BD54-9DE12F86166A}"/>
              </a:ext>
            </a:extLst>
          </p:cNvPr>
          <p:cNvCxnSpPr>
            <a:cxnSpLocks/>
          </p:cNvCxnSpPr>
          <p:nvPr/>
        </p:nvCxnSpPr>
        <p:spPr>
          <a:xfrm flipV="1">
            <a:off x="2550792" y="4068161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B68430A1-9EAE-4162-9BE9-DB81BD5E8DED}"/>
              </a:ext>
            </a:extLst>
          </p:cNvPr>
          <p:cNvSpPr txBox="1"/>
          <p:nvPr/>
        </p:nvSpPr>
        <p:spPr>
          <a:xfrm>
            <a:off x="2604328" y="4009398"/>
            <a:ext cx="274466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창업성장기술개발사업</a:t>
            </a:r>
            <a:r>
              <a:rPr kumimoji="0" lang="ko-KR" altLang="en-US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디딤돌창업과제</a:t>
            </a:r>
            <a:r>
              <a:rPr kumimoji="0" lang="ko-KR" altLang="en-US" sz="6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(3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차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최종 선정</a:t>
            </a:r>
          </a:p>
        </p:txBody>
      </p:sp>
      <p:cxnSp>
        <p:nvCxnSpPr>
          <p:cNvPr id="197" name="직선 연결선 196">
            <a:extLst>
              <a:ext uri="{FF2B5EF4-FFF2-40B4-BE49-F238E27FC236}">
                <a16:creationId xmlns="" xmlns:a16="http://schemas.microsoft.com/office/drawing/2014/main" id="{C753FFFC-9FEE-4982-9C25-B199D62E7B19}"/>
              </a:ext>
            </a:extLst>
          </p:cNvPr>
          <p:cNvCxnSpPr>
            <a:cxnSpLocks/>
          </p:cNvCxnSpPr>
          <p:nvPr/>
        </p:nvCxnSpPr>
        <p:spPr>
          <a:xfrm flipV="1">
            <a:off x="2550792" y="4258661"/>
            <a:ext cx="0" cy="113307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="" xmlns:a16="http://schemas.microsoft.com/office/drawing/2014/main" id="{4D14C2E3-0D5C-416A-A4C9-17CB0108C8B9}"/>
              </a:ext>
            </a:extLst>
          </p:cNvPr>
          <p:cNvSpPr txBox="1"/>
          <p:nvPr/>
        </p:nvSpPr>
        <p:spPr>
          <a:xfrm>
            <a:off x="2604328" y="4199898"/>
            <a:ext cx="3305713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2018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년 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차 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Pre-TIPS</a:t>
            </a:r>
            <a:r>
              <a:rPr kumimoji="0" lang="en-US" altLang="ko-KR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프로그램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창업기업 선정</a:t>
            </a: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((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사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엔젤투자협회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cxnSp>
        <p:nvCxnSpPr>
          <p:cNvPr id="199" name="직선 연결선 198">
            <a:extLst>
              <a:ext uri="{FF2B5EF4-FFF2-40B4-BE49-F238E27FC236}">
                <a16:creationId xmlns="" xmlns:a16="http://schemas.microsoft.com/office/drawing/2014/main" id="{3BBB3C3E-1805-4446-9F88-072EDC769C54}"/>
              </a:ext>
            </a:extLst>
          </p:cNvPr>
          <p:cNvCxnSpPr>
            <a:cxnSpLocks/>
          </p:cNvCxnSpPr>
          <p:nvPr/>
        </p:nvCxnSpPr>
        <p:spPr>
          <a:xfrm flipV="1">
            <a:off x="2550792" y="4449161"/>
            <a:ext cx="0" cy="113307"/>
          </a:xfrm>
          <a:prstGeom prst="line">
            <a:avLst/>
          </a:prstGeom>
          <a:ln w="3175">
            <a:solidFill>
              <a:srgbClr val="064B5D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="" xmlns:a16="http://schemas.microsoft.com/office/drawing/2014/main" id="{EBC5719C-C682-4A80-832E-E03526C6EFA2}"/>
              </a:ext>
            </a:extLst>
          </p:cNvPr>
          <p:cNvSpPr txBox="1"/>
          <p:nvPr/>
        </p:nvSpPr>
        <p:spPr>
          <a:xfrm>
            <a:off x="2604328" y="4390398"/>
            <a:ext cx="3889206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협력 중견 기업 발굴 위한 소개 참가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, 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삼성전자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/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KISTA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한국특허전략개발원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))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주최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ECCBCA7-8214-4B8F-BCE0-1FCA8D7D6795}"/>
              </a:ext>
            </a:extLst>
          </p:cNvPr>
          <p:cNvSpPr txBox="1"/>
          <p:nvPr/>
        </p:nvSpPr>
        <p:spPr>
          <a:xfrm>
            <a:off x="2604328" y="4571372"/>
            <a:ext cx="5208477" cy="4092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spc="-1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맑은 고딕"/>
                <a:ea typeface="맑은 고딕"/>
              </a:rPr>
              <a:t>·  </a:t>
            </a:r>
            <a:r>
              <a:rPr kumimoji="0" lang="en-US" altLang="ko-KR" sz="9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OIS</a:t>
            </a:r>
            <a:r>
              <a:rPr kumimoji="0" lang="ko-KR" altLang="en-US" sz="900" b="1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관련 </a:t>
            </a:r>
            <a:r>
              <a:rPr kumimoji="0" lang="ko-KR" altLang="en-US" sz="900" b="1" spc="-100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신규 특허출원</a:t>
            </a:r>
            <a:endParaRPr kumimoji="0" lang="en-US" altLang="ko-KR" sz="900" b="1" spc="-100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  <a:p>
            <a:pPr lvl="0" algn="l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60000"/>
                  </a:schemeClr>
                </a:solidFill>
                <a:effectLst/>
                <a:latin typeface="맑은 고딕"/>
                <a:ea typeface="맑은 고딕"/>
              </a:rPr>
              <a:t>  </a:t>
            </a: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(10-2018-0170915,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카메라 모듈의 위치 보정용 기판 어셈블리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, </a:t>
            </a:r>
            <a:r>
              <a:rPr kumimoji="0" lang="ko-KR" altLang="en-US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이의 제조방법 및 이를 포함하는 카메라 모듈</a:t>
            </a:r>
            <a:r>
              <a:rPr kumimoji="0" lang="en-US" altLang="ko-KR" sz="900" spc="-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)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="" xmlns:a16="http://schemas.microsoft.com/office/drawing/2014/main" id="{DBCB1069-2D1B-430F-AC19-9657E439D1AF}"/>
              </a:ext>
            </a:extLst>
          </p:cNvPr>
          <p:cNvSpPr txBox="1"/>
          <p:nvPr/>
        </p:nvSpPr>
        <p:spPr>
          <a:xfrm>
            <a:off x="1990660" y="3620704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03.13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="" xmlns:a16="http://schemas.microsoft.com/office/drawing/2014/main" id="{C1C6B980-844A-4C07-B5F1-8FE659683CE1}"/>
              </a:ext>
            </a:extLst>
          </p:cNvPr>
          <p:cNvSpPr txBox="1"/>
          <p:nvPr/>
        </p:nvSpPr>
        <p:spPr>
          <a:xfrm>
            <a:off x="1990660" y="3811204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03.22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="" xmlns:a16="http://schemas.microsoft.com/office/drawing/2014/main" id="{DD8E2695-963D-40D2-864B-A2F12C9400B8}"/>
              </a:ext>
            </a:extLst>
          </p:cNvPr>
          <p:cNvSpPr txBox="1"/>
          <p:nvPr/>
        </p:nvSpPr>
        <p:spPr>
          <a:xfrm>
            <a:off x="1990660" y="4001704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07.03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1EBAC476-6084-438C-8B06-D0BD5A6E727D}"/>
              </a:ext>
            </a:extLst>
          </p:cNvPr>
          <p:cNvSpPr txBox="1"/>
          <p:nvPr/>
        </p:nvSpPr>
        <p:spPr>
          <a:xfrm>
            <a:off x="1990660" y="4192204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10.08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AC24DEA9-9160-42EC-8D9F-CCDA1DC3F27E}"/>
              </a:ext>
            </a:extLst>
          </p:cNvPr>
          <p:cNvSpPr txBox="1"/>
          <p:nvPr/>
        </p:nvSpPr>
        <p:spPr>
          <a:xfrm>
            <a:off x="1990660" y="4382704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10.29</a:t>
            </a:r>
            <a:endParaRPr kumimoji="0" lang="ko-KR" altLang="en-US" sz="10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25015E3D-F11B-49ED-ACC3-5358B1C59CC2}"/>
              </a:ext>
            </a:extLst>
          </p:cNvPr>
          <p:cNvSpPr txBox="1"/>
          <p:nvPr/>
        </p:nvSpPr>
        <p:spPr>
          <a:xfrm>
            <a:off x="1990660" y="4573204"/>
            <a:ext cx="51328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>
                <a:ln w="3175">
                  <a:solidFill>
                    <a:srgbClr val="E69A10">
                      <a:alpha val="10000"/>
                    </a:srgbClr>
                  </a:solidFill>
                </a:ln>
                <a:solidFill>
                  <a:srgbClr val="E69A10"/>
                </a:solidFill>
                <a:effectLst/>
                <a:latin typeface="맑은 고딕"/>
                <a:ea typeface="맑은 고딕"/>
              </a:rPr>
              <a:t>12.27</a:t>
            </a:r>
            <a:endParaRPr kumimoji="0" lang="ko-KR" altLang="en-US" sz="1000" b="1">
              <a:ln w="3175">
                <a:solidFill>
                  <a:srgbClr val="E69A10">
                    <a:alpha val="10000"/>
                  </a:srgbClr>
                </a:solidFill>
              </a:ln>
              <a:solidFill>
                <a:srgbClr val="E69A10"/>
              </a:solidFill>
              <a:effectLst/>
              <a:latin typeface="맑은 고딕"/>
              <a:ea typeface="맑은 고딕"/>
            </a:endParaRPr>
          </a:p>
        </p:txBody>
      </p:sp>
      <p:cxnSp>
        <p:nvCxnSpPr>
          <p:cNvPr id="234" name="직선 연결선 233">
            <a:extLst>
              <a:ext uri="{FF2B5EF4-FFF2-40B4-BE49-F238E27FC236}">
                <a16:creationId xmlns="" xmlns:a16="http://schemas.microsoft.com/office/drawing/2014/main" id="{0D08D1A8-0094-4AF1-A06E-F41986FF3DB4}"/>
              </a:ext>
            </a:extLst>
          </p:cNvPr>
          <p:cNvCxnSpPr>
            <a:cxnSpLocks/>
          </p:cNvCxnSpPr>
          <p:nvPr/>
        </p:nvCxnSpPr>
        <p:spPr>
          <a:xfrm flipV="1">
            <a:off x="2550792" y="4639662"/>
            <a:ext cx="0" cy="311018"/>
          </a:xfrm>
          <a:prstGeom prst="line">
            <a:avLst/>
          </a:prstGeom>
          <a:ln w="3175">
            <a:solidFill>
              <a:srgbClr val="E69A10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11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직선 연결선 37">
            <a:extLst>
              <a:ext uri="{FF2B5EF4-FFF2-40B4-BE49-F238E27FC236}">
                <a16:creationId xmlns="" xmlns:a16="http://schemas.microsoft.com/office/drawing/2014/main" id="{36C78414-BC2E-4E73-A685-F4DE1A18344A}"/>
              </a:ext>
            </a:extLst>
          </p:cNvPr>
          <p:cNvCxnSpPr>
            <a:cxnSpLocks/>
          </p:cNvCxnSpPr>
          <p:nvPr/>
        </p:nvCxnSpPr>
        <p:spPr>
          <a:xfrm>
            <a:off x="408798" y="5143499"/>
            <a:ext cx="9068578" cy="0"/>
          </a:xfrm>
          <a:prstGeom prst="line">
            <a:avLst/>
          </a:prstGeom>
          <a:ln w="9525">
            <a:solidFill>
              <a:srgbClr val="EE9F12">
                <a:alpha val="8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직사각형 121">
            <a:extLst>
              <a:ext uri="{FF2B5EF4-FFF2-40B4-BE49-F238E27FC236}">
                <a16:creationId xmlns="" xmlns:a16="http://schemas.microsoft.com/office/drawing/2014/main" id="{1E868291-773E-44E1-8880-22D21ABF1F52}"/>
              </a:ext>
            </a:extLst>
          </p:cNvPr>
          <p:cNvSpPr/>
          <p:nvPr/>
        </p:nvSpPr>
        <p:spPr>
          <a:xfrm>
            <a:off x="414338" y="5143499"/>
            <a:ext cx="9063037" cy="303402"/>
          </a:xfrm>
          <a:prstGeom prst="rect">
            <a:avLst/>
          </a:prstGeom>
          <a:solidFill>
            <a:srgbClr val="EE9F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="" xmlns:a16="http://schemas.microsoft.com/office/drawing/2014/main" id="{EBBD8616-AD4B-4386-B5E0-87698D0AEC88}"/>
              </a:ext>
            </a:extLst>
          </p:cNvPr>
          <p:cNvSpPr/>
          <p:nvPr/>
        </p:nvSpPr>
        <p:spPr>
          <a:xfrm>
            <a:off x="414338" y="1705533"/>
            <a:ext cx="9063037" cy="303402"/>
          </a:xfrm>
          <a:prstGeom prst="rect">
            <a:avLst/>
          </a:prstGeom>
          <a:solidFill>
            <a:srgbClr val="064B5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FB619E4C-1868-4D30-9AF3-3C70D6946F3A}"/>
              </a:ext>
            </a:extLst>
          </p:cNvPr>
          <p:cNvSpPr/>
          <p:nvPr/>
        </p:nvSpPr>
        <p:spPr>
          <a:xfrm>
            <a:off x="1031875" y="198365"/>
            <a:ext cx="475643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보유 특허 현황 </a:t>
            </a:r>
            <a:r>
              <a:rPr lang="en-US" altLang="ko-KR" sz="2400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(2019.10.23 </a:t>
            </a:r>
            <a:r>
              <a:rPr lang="ko-KR" altLang="en-US" sz="2400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현재</a:t>
            </a:r>
            <a:r>
              <a:rPr lang="en-US" altLang="ko-KR" sz="2400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1" lang="ko-KR" altLang="en-US" sz="2900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="" xmlns:a16="http://schemas.microsoft.com/office/drawing/2014/main" id="{599062C9-4254-4F02-925B-2706D7748B84}"/>
              </a:ext>
            </a:extLst>
          </p:cNvPr>
          <p:cNvCxnSpPr>
            <a:cxnSpLocks/>
          </p:cNvCxnSpPr>
          <p:nvPr/>
        </p:nvCxnSpPr>
        <p:spPr>
          <a:xfrm>
            <a:off x="408797" y="4379676"/>
            <a:ext cx="9070959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="" xmlns:a16="http://schemas.microsoft.com/office/drawing/2014/main" id="{F62409BC-0402-4CA0-8459-2BA630717449}"/>
              </a:ext>
            </a:extLst>
          </p:cNvPr>
          <p:cNvCxnSpPr>
            <a:cxnSpLocks/>
          </p:cNvCxnSpPr>
          <p:nvPr/>
        </p:nvCxnSpPr>
        <p:spPr>
          <a:xfrm>
            <a:off x="408797" y="1710294"/>
            <a:ext cx="9070959" cy="0"/>
          </a:xfrm>
          <a:prstGeom prst="line">
            <a:avLst/>
          </a:prstGeom>
          <a:ln w="9525">
            <a:solidFill>
              <a:srgbClr val="064B5D">
                <a:alpha val="8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="" xmlns:a16="http://schemas.microsoft.com/office/drawing/2014/main" id="{89EAE50A-E0F4-4B47-A365-25E10484A339}"/>
              </a:ext>
            </a:extLst>
          </p:cNvPr>
          <p:cNvCxnSpPr>
            <a:cxnSpLocks/>
          </p:cNvCxnSpPr>
          <p:nvPr/>
        </p:nvCxnSpPr>
        <p:spPr>
          <a:xfrm>
            <a:off x="937380" y="4083078"/>
            <a:ext cx="8539996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="" xmlns:a16="http://schemas.microsoft.com/office/drawing/2014/main" id="{856ED84D-2AEB-4263-B645-00F1025A4A58}"/>
              </a:ext>
            </a:extLst>
          </p:cNvPr>
          <p:cNvCxnSpPr>
            <a:cxnSpLocks/>
          </p:cNvCxnSpPr>
          <p:nvPr/>
        </p:nvCxnSpPr>
        <p:spPr>
          <a:xfrm>
            <a:off x="937380" y="3786480"/>
            <a:ext cx="8539996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="" xmlns:a16="http://schemas.microsoft.com/office/drawing/2014/main" id="{C040F108-0017-462F-8235-9DE05379B6F9}"/>
              </a:ext>
            </a:extLst>
          </p:cNvPr>
          <p:cNvCxnSpPr>
            <a:cxnSpLocks/>
          </p:cNvCxnSpPr>
          <p:nvPr/>
        </p:nvCxnSpPr>
        <p:spPr>
          <a:xfrm>
            <a:off x="408797" y="2006892"/>
            <a:ext cx="9073341" cy="0"/>
          </a:xfrm>
          <a:prstGeom prst="line">
            <a:avLst/>
          </a:prstGeom>
          <a:ln w="3175">
            <a:solidFill>
              <a:srgbClr val="064B5D">
                <a:alpha val="3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="" xmlns:a16="http://schemas.microsoft.com/office/drawing/2014/main" id="{E8133A74-90BA-4FF8-B111-A21E075A1233}"/>
              </a:ext>
            </a:extLst>
          </p:cNvPr>
          <p:cNvCxnSpPr>
            <a:cxnSpLocks/>
          </p:cNvCxnSpPr>
          <p:nvPr/>
        </p:nvCxnSpPr>
        <p:spPr>
          <a:xfrm>
            <a:off x="408797" y="3489882"/>
            <a:ext cx="9068578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="" xmlns:a16="http://schemas.microsoft.com/office/drawing/2014/main" id="{0D5DA0B4-2E26-493D-946A-C85DB4CDA0A6}"/>
              </a:ext>
            </a:extLst>
          </p:cNvPr>
          <p:cNvCxnSpPr>
            <a:cxnSpLocks/>
          </p:cNvCxnSpPr>
          <p:nvPr/>
        </p:nvCxnSpPr>
        <p:spPr>
          <a:xfrm>
            <a:off x="937380" y="3193287"/>
            <a:ext cx="8539996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="" xmlns:a16="http://schemas.microsoft.com/office/drawing/2014/main" id="{F4FA0A1E-C6CB-498D-8444-E5CDA22AEF5B}"/>
              </a:ext>
            </a:extLst>
          </p:cNvPr>
          <p:cNvCxnSpPr>
            <a:cxnSpLocks/>
          </p:cNvCxnSpPr>
          <p:nvPr/>
        </p:nvCxnSpPr>
        <p:spPr>
          <a:xfrm>
            <a:off x="937380" y="2896689"/>
            <a:ext cx="8539996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="" xmlns:a16="http://schemas.microsoft.com/office/drawing/2014/main" id="{2EE37AB5-AC95-4E3C-A122-846465FBF4A3}"/>
              </a:ext>
            </a:extLst>
          </p:cNvPr>
          <p:cNvCxnSpPr>
            <a:cxnSpLocks/>
          </p:cNvCxnSpPr>
          <p:nvPr/>
        </p:nvCxnSpPr>
        <p:spPr>
          <a:xfrm>
            <a:off x="937380" y="2600090"/>
            <a:ext cx="8539996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="" xmlns:a16="http://schemas.microsoft.com/office/drawing/2014/main" id="{4ED9E13E-F7DA-4F05-8D12-8DCBFE59BD29}"/>
              </a:ext>
            </a:extLst>
          </p:cNvPr>
          <p:cNvCxnSpPr>
            <a:cxnSpLocks/>
          </p:cNvCxnSpPr>
          <p:nvPr/>
        </p:nvCxnSpPr>
        <p:spPr>
          <a:xfrm>
            <a:off x="937380" y="2303491"/>
            <a:ext cx="8539996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="" xmlns:a16="http://schemas.microsoft.com/office/drawing/2014/main" id="{3BAB98E6-FF79-4B9C-8246-ADF70B5353E5}"/>
              </a:ext>
            </a:extLst>
          </p:cNvPr>
          <p:cNvCxnSpPr>
            <a:cxnSpLocks/>
          </p:cNvCxnSpPr>
          <p:nvPr/>
        </p:nvCxnSpPr>
        <p:spPr>
          <a:xfrm>
            <a:off x="408798" y="6336506"/>
            <a:ext cx="906857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="" xmlns:a16="http://schemas.microsoft.com/office/drawing/2014/main" id="{66271103-CEA9-460E-A875-AC92E6B4E039}"/>
              </a:ext>
            </a:extLst>
          </p:cNvPr>
          <p:cNvCxnSpPr>
            <a:cxnSpLocks/>
          </p:cNvCxnSpPr>
          <p:nvPr/>
        </p:nvCxnSpPr>
        <p:spPr>
          <a:xfrm>
            <a:off x="408798" y="6038255"/>
            <a:ext cx="9068578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="" xmlns:a16="http://schemas.microsoft.com/office/drawing/2014/main" id="{3D261DEF-D550-4119-BAE1-24D14946D45B}"/>
              </a:ext>
            </a:extLst>
          </p:cNvPr>
          <p:cNvCxnSpPr>
            <a:cxnSpLocks/>
          </p:cNvCxnSpPr>
          <p:nvPr/>
        </p:nvCxnSpPr>
        <p:spPr>
          <a:xfrm>
            <a:off x="408798" y="5441751"/>
            <a:ext cx="9068578" cy="0"/>
          </a:xfrm>
          <a:prstGeom prst="line">
            <a:avLst/>
          </a:prstGeom>
          <a:ln w="3175">
            <a:solidFill>
              <a:srgbClr val="EE9F12">
                <a:alpha val="3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="" xmlns:a16="http://schemas.microsoft.com/office/drawing/2014/main" id="{F317A58B-B36D-41FA-AD04-38C3B9A94E4D}"/>
              </a:ext>
            </a:extLst>
          </p:cNvPr>
          <p:cNvCxnSpPr>
            <a:cxnSpLocks/>
          </p:cNvCxnSpPr>
          <p:nvPr/>
        </p:nvCxnSpPr>
        <p:spPr>
          <a:xfrm>
            <a:off x="939800" y="5740003"/>
            <a:ext cx="8537576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23804E0-E659-46A6-9496-B04E14644A7D}"/>
              </a:ext>
            </a:extLst>
          </p:cNvPr>
          <p:cNvSpPr txBox="1"/>
          <p:nvPr/>
        </p:nvSpPr>
        <p:spPr>
          <a:xfrm>
            <a:off x="2977585" y="1724566"/>
            <a:ext cx="115929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발명 명칭 </a:t>
            </a:r>
            <a:r>
              <a:rPr kumimoji="0" lang="en-US" altLang="ko-KR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/ </a:t>
            </a: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국가</a:t>
            </a:r>
          </a:p>
        </p:txBody>
      </p:sp>
      <p:cxnSp>
        <p:nvCxnSpPr>
          <p:cNvPr id="53" name="직선 연결선 52">
            <a:extLst>
              <a:ext uri="{FF2B5EF4-FFF2-40B4-BE49-F238E27FC236}">
                <a16:creationId xmlns="" xmlns:a16="http://schemas.microsoft.com/office/drawing/2014/main" id="{1D063004-9DAB-43BA-934E-606502B3EBB9}"/>
              </a:ext>
            </a:extLst>
          </p:cNvPr>
          <p:cNvCxnSpPr>
            <a:cxnSpLocks/>
          </p:cNvCxnSpPr>
          <p:nvPr/>
        </p:nvCxnSpPr>
        <p:spPr>
          <a:xfrm>
            <a:off x="937379" y="2009499"/>
            <a:ext cx="0" cy="237200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24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="" xmlns:a16="http://schemas.microsoft.com/office/drawing/2014/main" id="{58C4BED7-986B-4860-9114-BFADFE30C39E}"/>
              </a:ext>
            </a:extLst>
          </p:cNvPr>
          <p:cNvCxnSpPr>
            <a:cxnSpLocks/>
          </p:cNvCxnSpPr>
          <p:nvPr/>
        </p:nvCxnSpPr>
        <p:spPr>
          <a:xfrm>
            <a:off x="6177082" y="2009499"/>
            <a:ext cx="0" cy="237200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24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>
            <a:extLst>
              <a:ext uri="{FF2B5EF4-FFF2-40B4-BE49-F238E27FC236}">
                <a16:creationId xmlns="" xmlns:a16="http://schemas.microsoft.com/office/drawing/2014/main" id="{A58B38C6-C7AC-4909-BBF7-68E281BBF405}"/>
              </a:ext>
            </a:extLst>
          </p:cNvPr>
          <p:cNvCxnSpPr>
            <a:cxnSpLocks/>
          </p:cNvCxnSpPr>
          <p:nvPr/>
        </p:nvCxnSpPr>
        <p:spPr>
          <a:xfrm>
            <a:off x="937379" y="1760066"/>
            <a:ext cx="0" cy="194337"/>
          </a:xfrm>
          <a:prstGeom prst="line">
            <a:avLst/>
          </a:prstGeom>
          <a:ln w="3175">
            <a:solidFill>
              <a:srgbClr val="064B5D">
                <a:alpha val="25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="" xmlns:a16="http://schemas.microsoft.com/office/drawing/2014/main" id="{A400C3A5-69E7-4951-8B34-4F0C30E01F76}"/>
              </a:ext>
            </a:extLst>
          </p:cNvPr>
          <p:cNvCxnSpPr>
            <a:cxnSpLocks/>
          </p:cNvCxnSpPr>
          <p:nvPr/>
        </p:nvCxnSpPr>
        <p:spPr>
          <a:xfrm>
            <a:off x="6177082" y="1760066"/>
            <a:ext cx="0" cy="194337"/>
          </a:xfrm>
          <a:prstGeom prst="line">
            <a:avLst/>
          </a:prstGeom>
          <a:ln w="3175">
            <a:solidFill>
              <a:srgbClr val="064B5D">
                <a:alpha val="25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4" name="그룹 1033">
            <a:extLst>
              <a:ext uri="{FF2B5EF4-FFF2-40B4-BE49-F238E27FC236}">
                <a16:creationId xmlns="" xmlns:a16="http://schemas.microsoft.com/office/drawing/2014/main" id="{FAB7FBA1-5CF3-4FED-AB62-CD8F4041B2C8}"/>
              </a:ext>
            </a:extLst>
          </p:cNvPr>
          <p:cNvGrpSpPr/>
          <p:nvPr/>
        </p:nvGrpSpPr>
        <p:grpSpPr>
          <a:xfrm>
            <a:off x="8539699" y="1760066"/>
            <a:ext cx="0" cy="2621433"/>
            <a:chOff x="8513028" y="1760066"/>
            <a:chExt cx="0" cy="2621433"/>
          </a:xfrm>
        </p:grpSpPr>
        <p:cxnSp>
          <p:nvCxnSpPr>
            <p:cNvPr id="65" name="직선 연결선 64">
              <a:extLst>
                <a:ext uri="{FF2B5EF4-FFF2-40B4-BE49-F238E27FC236}">
                  <a16:creationId xmlns="" xmlns:a16="http://schemas.microsoft.com/office/drawing/2014/main" id="{7F894835-8C67-46E0-A469-9D3D87E031D5}"/>
                </a:ext>
              </a:extLst>
            </p:cNvPr>
            <p:cNvCxnSpPr>
              <a:cxnSpLocks/>
            </p:cNvCxnSpPr>
            <p:nvPr/>
          </p:nvCxnSpPr>
          <p:spPr>
            <a:xfrm>
              <a:off x="8513028" y="2009499"/>
              <a:ext cx="0" cy="2372000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4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>
              <a:extLst>
                <a:ext uri="{FF2B5EF4-FFF2-40B4-BE49-F238E27FC236}">
                  <a16:creationId xmlns="" xmlns:a16="http://schemas.microsoft.com/office/drawing/2014/main" id="{4D62CBFF-0310-4C39-BFA7-7F69DC76951C}"/>
                </a:ext>
              </a:extLst>
            </p:cNvPr>
            <p:cNvCxnSpPr>
              <a:cxnSpLocks/>
            </p:cNvCxnSpPr>
            <p:nvPr/>
          </p:nvCxnSpPr>
          <p:spPr>
            <a:xfrm>
              <a:off x="8513028" y="1760066"/>
              <a:ext cx="0" cy="194337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그룹 1034">
            <a:extLst>
              <a:ext uri="{FF2B5EF4-FFF2-40B4-BE49-F238E27FC236}">
                <a16:creationId xmlns="" xmlns:a16="http://schemas.microsoft.com/office/drawing/2014/main" id="{FE5593B6-A134-4A39-9D93-5A4082CC20E6}"/>
              </a:ext>
            </a:extLst>
          </p:cNvPr>
          <p:cNvGrpSpPr/>
          <p:nvPr/>
        </p:nvGrpSpPr>
        <p:grpSpPr>
          <a:xfrm>
            <a:off x="8585344" y="1724566"/>
            <a:ext cx="846386" cy="2629921"/>
            <a:chOff x="8572009" y="1724566"/>
            <a:chExt cx="846386" cy="2629921"/>
          </a:xfrm>
        </p:grpSpPr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76831F64-F4E2-4AFC-8002-3CF5245ED81A}"/>
                </a:ext>
              </a:extLst>
            </p:cNvPr>
            <p:cNvSpPr txBox="1"/>
            <p:nvPr/>
          </p:nvSpPr>
          <p:spPr>
            <a:xfrm>
              <a:off x="8600913" y="1724566"/>
              <a:ext cx="788578" cy="2769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spc="-14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권리자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3083574D-F662-428F-8DE5-2DF84D7A2D70}"/>
                </a:ext>
              </a:extLst>
            </p:cNvPr>
            <p:cNvSpPr txBox="1"/>
            <p:nvPr/>
          </p:nvSpPr>
          <p:spPr>
            <a:xfrm>
              <a:off x="8723974" y="3811668"/>
              <a:ext cx="54245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한 시연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3E6A67E2-0A4C-4FD7-8A93-C2C0EECA99BB}"/>
                </a:ext>
              </a:extLst>
            </p:cNvPr>
            <p:cNvSpPr txBox="1"/>
            <p:nvPr/>
          </p:nvSpPr>
          <p:spPr>
            <a:xfrm>
              <a:off x="8723974" y="4108266"/>
              <a:ext cx="54245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한 시연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8C3246CB-1975-47FA-A5CD-0EDCA97DF610}"/>
                </a:ext>
              </a:extLst>
            </p:cNvPr>
            <p:cNvSpPr txBox="1"/>
            <p:nvPr/>
          </p:nvSpPr>
          <p:spPr>
            <a:xfrm>
              <a:off x="8723974" y="3515070"/>
              <a:ext cx="54245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한 시연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BBA60D57-621A-4DAF-9425-89CA499FAED8}"/>
                </a:ext>
              </a:extLst>
            </p:cNvPr>
            <p:cNvSpPr txBox="1"/>
            <p:nvPr/>
          </p:nvSpPr>
          <p:spPr>
            <a:xfrm>
              <a:off x="8627153" y="3218474"/>
              <a:ext cx="73609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강원대학교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FA76B16A-E168-4E3D-B22F-5C3BD7E95736}"/>
                </a:ext>
              </a:extLst>
            </p:cNvPr>
            <p:cNvSpPr txBox="1"/>
            <p:nvPr/>
          </p:nvSpPr>
          <p:spPr>
            <a:xfrm>
              <a:off x="8572009" y="2921877"/>
              <a:ext cx="84638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㈜센서토피아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D61179A9-32CB-4FFA-A13F-A796743C18F1}"/>
                </a:ext>
              </a:extLst>
            </p:cNvPr>
            <p:cNvSpPr txBox="1"/>
            <p:nvPr/>
          </p:nvSpPr>
          <p:spPr>
            <a:xfrm>
              <a:off x="8572009" y="2625278"/>
              <a:ext cx="84638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㈜센서토피아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C2806716-D9C3-4974-A81B-018F13E9249D}"/>
                </a:ext>
              </a:extLst>
            </p:cNvPr>
            <p:cNvSpPr txBox="1"/>
            <p:nvPr/>
          </p:nvSpPr>
          <p:spPr>
            <a:xfrm>
              <a:off x="8737439" y="2328679"/>
              <a:ext cx="51552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한시연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4AD5AFEF-AB57-4AC5-9638-EE32FF2BAC9B}"/>
                </a:ext>
              </a:extLst>
            </p:cNvPr>
            <p:cNvSpPr txBox="1"/>
            <p:nvPr/>
          </p:nvSpPr>
          <p:spPr>
            <a:xfrm>
              <a:off x="8737439" y="2032081"/>
              <a:ext cx="51552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한시연</a:t>
              </a:r>
            </a:p>
          </p:txBody>
        </p:sp>
      </p:grpSp>
      <p:grpSp>
        <p:nvGrpSpPr>
          <p:cNvPr id="1033" name="그룹 1032">
            <a:extLst>
              <a:ext uri="{FF2B5EF4-FFF2-40B4-BE49-F238E27FC236}">
                <a16:creationId xmlns="" xmlns:a16="http://schemas.microsoft.com/office/drawing/2014/main" id="{C164AB4E-8ECA-42F9-A147-A6A666A9ADDC}"/>
              </a:ext>
            </a:extLst>
          </p:cNvPr>
          <p:cNvGrpSpPr/>
          <p:nvPr/>
        </p:nvGrpSpPr>
        <p:grpSpPr>
          <a:xfrm>
            <a:off x="7738076" y="1724566"/>
            <a:ext cx="665568" cy="2629921"/>
            <a:chOff x="7698070" y="1724566"/>
            <a:chExt cx="665568" cy="2629921"/>
          </a:xfrm>
        </p:grpSpPr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E5D9C9FC-4F21-4F5E-AA69-D079440480DC}"/>
                </a:ext>
              </a:extLst>
            </p:cNvPr>
            <p:cNvSpPr txBox="1"/>
            <p:nvPr/>
          </p:nvSpPr>
          <p:spPr>
            <a:xfrm>
              <a:off x="7734619" y="1724566"/>
              <a:ext cx="59247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spc="-14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등록일</a:t>
              </a:r>
            </a:p>
          </p:txBody>
        </p:sp>
        <p:grpSp>
          <p:nvGrpSpPr>
            <p:cNvPr id="85" name="그룹 84">
              <a:extLst>
                <a:ext uri="{FF2B5EF4-FFF2-40B4-BE49-F238E27FC236}">
                  <a16:creationId xmlns="" xmlns:a16="http://schemas.microsoft.com/office/drawing/2014/main" id="{59E5ECC7-A373-42E7-B032-DDAF2DCC190C}"/>
                </a:ext>
              </a:extLst>
            </p:cNvPr>
            <p:cNvGrpSpPr/>
            <p:nvPr/>
          </p:nvGrpSpPr>
          <p:grpSpPr>
            <a:xfrm>
              <a:off x="7698070" y="2032081"/>
              <a:ext cx="665568" cy="2322406"/>
              <a:chOff x="7725157" y="2032081"/>
              <a:chExt cx="665568" cy="2322406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="" xmlns:a16="http://schemas.microsoft.com/office/drawing/2014/main" id="{EF8F29A4-6BCC-4B0F-BB6C-2D7944A9E921}"/>
                  </a:ext>
                </a:extLst>
              </p:cNvPr>
              <p:cNvSpPr txBox="1"/>
              <p:nvPr/>
            </p:nvSpPr>
            <p:spPr>
              <a:xfrm>
                <a:off x="7725158" y="3811668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13.05.01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="" xmlns:a16="http://schemas.microsoft.com/office/drawing/2014/main" id="{93811989-F6FF-45C8-BBB4-E2CDF3F35AF8}"/>
                  </a:ext>
                </a:extLst>
              </p:cNvPr>
              <p:cNvSpPr txBox="1"/>
              <p:nvPr/>
            </p:nvSpPr>
            <p:spPr>
              <a:xfrm>
                <a:off x="7725158" y="4108266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14.08.22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="" xmlns:a16="http://schemas.microsoft.com/office/drawing/2014/main" id="{D1D81D16-2709-432C-917A-1E12EB6678E4}"/>
                  </a:ext>
                </a:extLst>
              </p:cNvPr>
              <p:cNvSpPr txBox="1"/>
              <p:nvPr/>
            </p:nvSpPr>
            <p:spPr>
              <a:xfrm>
                <a:off x="7725158" y="3515070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13.06.25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="" xmlns:a16="http://schemas.microsoft.com/office/drawing/2014/main" id="{7B4234E8-068C-4EE6-9517-F2130CF17C44}"/>
                  </a:ext>
                </a:extLst>
              </p:cNvPr>
              <p:cNvSpPr txBox="1"/>
              <p:nvPr/>
            </p:nvSpPr>
            <p:spPr>
              <a:xfrm>
                <a:off x="7725158" y="2921877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17.12.08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="" xmlns:a16="http://schemas.microsoft.com/office/drawing/2014/main" id="{D0E1011C-654C-4E80-9F38-78B41C98E023}"/>
                  </a:ext>
                </a:extLst>
              </p:cNvPr>
              <p:cNvSpPr txBox="1"/>
              <p:nvPr/>
            </p:nvSpPr>
            <p:spPr>
              <a:xfrm>
                <a:off x="7725158" y="2625278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19.07.30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="" xmlns:a16="http://schemas.microsoft.com/office/drawing/2014/main" id="{CFE45556-B9E0-4755-BB48-0DBD5A98FA70}"/>
                  </a:ext>
                </a:extLst>
              </p:cNvPr>
              <p:cNvSpPr txBox="1"/>
              <p:nvPr/>
            </p:nvSpPr>
            <p:spPr>
              <a:xfrm>
                <a:off x="7725158" y="2328679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13.04.08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D3F8AD7C-A5E5-4DFF-A61E-03E587A5D48F}"/>
                  </a:ext>
                </a:extLst>
              </p:cNvPr>
              <p:cNvSpPr txBox="1"/>
              <p:nvPr/>
            </p:nvSpPr>
            <p:spPr>
              <a:xfrm>
                <a:off x="7725158" y="2032081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09.01.16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="" xmlns:a16="http://schemas.microsoft.com/office/drawing/2014/main" id="{7B4234E8-068C-4EE6-9517-F2130CF17C44}"/>
                  </a:ext>
                </a:extLst>
              </p:cNvPr>
              <p:cNvSpPr txBox="1"/>
              <p:nvPr/>
            </p:nvSpPr>
            <p:spPr>
              <a:xfrm>
                <a:off x="7725157" y="3215819"/>
                <a:ext cx="665567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00" dirty="0" smtClean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18.12.13</a:t>
                </a:r>
                <a:endParaRPr kumimoji="0" lang="en-US" altLang="ko-KR" sz="100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endParaRPr>
              </a:p>
            </p:txBody>
          </p:sp>
        </p:grpSp>
      </p:grpSp>
      <p:cxnSp>
        <p:nvCxnSpPr>
          <p:cNvPr id="127" name="직선 연결선 126">
            <a:extLst>
              <a:ext uri="{FF2B5EF4-FFF2-40B4-BE49-F238E27FC236}">
                <a16:creationId xmlns="" xmlns:a16="http://schemas.microsoft.com/office/drawing/2014/main" id="{196207CA-1662-4103-8ADF-AB198BC0F713}"/>
              </a:ext>
            </a:extLst>
          </p:cNvPr>
          <p:cNvCxnSpPr>
            <a:cxnSpLocks/>
          </p:cNvCxnSpPr>
          <p:nvPr/>
        </p:nvCxnSpPr>
        <p:spPr>
          <a:xfrm>
            <a:off x="937379" y="5445919"/>
            <a:ext cx="0" cy="89058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2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="" xmlns:a16="http://schemas.microsoft.com/office/drawing/2014/main" id="{196D624B-0A49-42A2-953F-2AE51B03B853}"/>
              </a:ext>
            </a:extLst>
          </p:cNvPr>
          <p:cNvCxnSpPr>
            <a:cxnSpLocks/>
          </p:cNvCxnSpPr>
          <p:nvPr/>
        </p:nvCxnSpPr>
        <p:spPr>
          <a:xfrm>
            <a:off x="937379" y="5198032"/>
            <a:ext cx="0" cy="194337"/>
          </a:xfrm>
          <a:prstGeom prst="line">
            <a:avLst/>
          </a:prstGeom>
          <a:ln w="3175">
            <a:solidFill>
              <a:srgbClr val="E29710">
                <a:alpha val="35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="" xmlns:a16="http://schemas.microsoft.com/office/drawing/2014/main" id="{4041F727-E464-45A7-B70A-6995DB2F64A2}"/>
              </a:ext>
            </a:extLst>
          </p:cNvPr>
          <p:cNvCxnSpPr>
            <a:cxnSpLocks/>
          </p:cNvCxnSpPr>
          <p:nvPr/>
        </p:nvCxnSpPr>
        <p:spPr>
          <a:xfrm>
            <a:off x="6177082" y="5198032"/>
            <a:ext cx="0" cy="194337"/>
          </a:xfrm>
          <a:prstGeom prst="line">
            <a:avLst/>
          </a:prstGeom>
          <a:ln w="3175">
            <a:solidFill>
              <a:srgbClr val="E29710">
                <a:alpha val="35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>
            <a:extLst>
              <a:ext uri="{FF2B5EF4-FFF2-40B4-BE49-F238E27FC236}">
                <a16:creationId xmlns="" xmlns:a16="http://schemas.microsoft.com/office/drawing/2014/main" id="{5D7D74F1-D4A3-43E8-8FD3-F9D7F7AC374A}"/>
              </a:ext>
            </a:extLst>
          </p:cNvPr>
          <p:cNvCxnSpPr>
            <a:cxnSpLocks/>
          </p:cNvCxnSpPr>
          <p:nvPr/>
        </p:nvCxnSpPr>
        <p:spPr>
          <a:xfrm>
            <a:off x="6177082" y="5443538"/>
            <a:ext cx="0" cy="892968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24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="" xmlns:a16="http://schemas.microsoft.com/office/drawing/2014/main" id="{A3D24238-D96A-46F3-A101-AE550E281DAA}"/>
              </a:ext>
            </a:extLst>
          </p:cNvPr>
          <p:cNvCxnSpPr>
            <a:cxnSpLocks/>
          </p:cNvCxnSpPr>
          <p:nvPr/>
        </p:nvCxnSpPr>
        <p:spPr>
          <a:xfrm>
            <a:off x="7602022" y="2009499"/>
            <a:ext cx="0" cy="237200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24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>
            <a:extLst>
              <a:ext uri="{FF2B5EF4-FFF2-40B4-BE49-F238E27FC236}">
                <a16:creationId xmlns="" xmlns:a16="http://schemas.microsoft.com/office/drawing/2014/main" id="{FA85D90F-CBF9-41F8-B113-1CC9371588D7}"/>
              </a:ext>
            </a:extLst>
          </p:cNvPr>
          <p:cNvCxnSpPr>
            <a:cxnSpLocks/>
          </p:cNvCxnSpPr>
          <p:nvPr/>
        </p:nvCxnSpPr>
        <p:spPr>
          <a:xfrm>
            <a:off x="7602022" y="1760066"/>
            <a:ext cx="0" cy="194337"/>
          </a:xfrm>
          <a:prstGeom prst="line">
            <a:avLst/>
          </a:prstGeom>
          <a:ln w="3175">
            <a:solidFill>
              <a:srgbClr val="064B5D">
                <a:alpha val="25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>
            <a:extLst>
              <a:ext uri="{FF2B5EF4-FFF2-40B4-BE49-F238E27FC236}">
                <a16:creationId xmlns="" xmlns:a16="http://schemas.microsoft.com/office/drawing/2014/main" id="{AA2AF2FA-9029-41FF-B7CF-027EA6E389AB}"/>
              </a:ext>
            </a:extLst>
          </p:cNvPr>
          <p:cNvCxnSpPr>
            <a:cxnSpLocks/>
          </p:cNvCxnSpPr>
          <p:nvPr/>
        </p:nvCxnSpPr>
        <p:spPr>
          <a:xfrm>
            <a:off x="7602022" y="5198032"/>
            <a:ext cx="0" cy="194337"/>
          </a:xfrm>
          <a:prstGeom prst="line">
            <a:avLst/>
          </a:prstGeom>
          <a:ln w="3175">
            <a:solidFill>
              <a:srgbClr val="E29710">
                <a:alpha val="35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="" xmlns:a16="http://schemas.microsoft.com/office/drawing/2014/main" id="{CE455DFD-3BEF-4928-B10E-26044D38E93B}"/>
              </a:ext>
            </a:extLst>
          </p:cNvPr>
          <p:cNvCxnSpPr>
            <a:cxnSpLocks/>
          </p:cNvCxnSpPr>
          <p:nvPr/>
        </p:nvCxnSpPr>
        <p:spPr>
          <a:xfrm>
            <a:off x="7602022" y="5445919"/>
            <a:ext cx="0" cy="89058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24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="" xmlns:a16="http://schemas.microsoft.com/office/drawing/2014/main" id="{5901184F-31B0-4905-8DC7-390841F5839C}"/>
              </a:ext>
            </a:extLst>
          </p:cNvPr>
          <p:cNvCxnSpPr>
            <a:cxnSpLocks/>
          </p:cNvCxnSpPr>
          <p:nvPr/>
        </p:nvCxnSpPr>
        <p:spPr>
          <a:xfrm>
            <a:off x="8539699" y="5198032"/>
            <a:ext cx="0" cy="194337"/>
          </a:xfrm>
          <a:prstGeom prst="line">
            <a:avLst/>
          </a:prstGeom>
          <a:ln w="3175">
            <a:solidFill>
              <a:srgbClr val="E29710">
                <a:alpha val="35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>
            <a:extLst>
              <a:ext uri="{FF2B5EF4-FFF2-40B4-BE49-F238E27FC236}">
                <a16:creationId xmlns="" xmlns:a16="http://schemas.microsoft.com/office/drawing/2014/main" id="{A59B07BD-D861-48B1-A085-590EB3213009}"/>
              </a:ext>
            </a:extLst>
          </p:cNvPr>
          <p:cNvCxnSpPr>
            <a:cxnSpLocks/>
          </p:cNvCxnSpPr>
          <p:nvPr/>
        </p:nvCxnSpPr>
        <p:spPr>
          <a:xfrm>
            <a:off x="8539699" y="5445919"/>
            <a:ext cx="0" cy="89058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24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그룹 80">
            <a:extLst>
              <a:ext uri="{FF2B5EF4-FFF2-40B4-BE49-F238E27FC236}">
                <a16:creationId xmlns="" xmlns:a16="http://schemas.microsoft.com/office/drawing/2014/main" id="{09E82D06-66E4-4E1D-AE32-DDD8015B9FCC}"/>
              </a:ext>
            </a:extLst>
          </p:cNvPr>
          <p:cNvGrpSpPr/>
          <p:nvPr/>
        </p:nvGrpSpPr>
        <p:grpSpPr>
          <a:xfrm>
            <a:off x="438066" y="2609887"/>
            <a:ext cx="456535" cy="1463391"/>
            <a:chOff x="447591" y="2609887"/>
            <a:chExt cx="456535" cy="1463391"/>
          </a:xfrm>
        </p:grpSpPr>
        <p:sp>
          <p:nvSpPr>
            <p:cNvPr id="82" name="TextBox 81">
              <a:extLst>
                <a:ext uri="{FF2B5EF4-FFF2-40B4-BE49-F238E27FC236}">
                  <a16:creationId xmlns="" xmlns:a16="http://schemas.microsoft.com/office/drawing/2014/main" id="{FDF53763-06C3-4574-B1CF-2734384B76CA}"/>
                </a:ext>
              </a:extLst>
            </p:cNvPr>
            <p:cNvSpPr txBox="1"/>
            <p:nvPr/>
          </p:nvSpPr>
          <p:spPr>
            <a:xfrm>
              <a:off x="447591" y="2609887"/>
              <a:ext cx="456535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국내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E0D84173-8BED-4F0E-862C-17E8B29DEC8F}"/>
                </a:ext>
              </a:extLst>
            </p:cNvPr>
            <p:cNvSpPr txBox="1"/>
            <p:nvPr/>
          </p:nvSpPr>
          <p:spPr>
            <a:xfrm>
              <a:off x="447591" y="3796279"/>
              <a:ext cx="456535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해외</a:t>
              </a:r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FB5243E7-DCD4-4F5B-B06F-1D3127C40E7C}"/>
              </a:ext>
            </a:extLst>
          </p:cNvPr>
          <p:cNvSpPr txBox="1"/>
          <p:nvPr/>
        </p:nvSpPr>
        <p:spPr>
          <a:xfrm>
            <a:off x="438066" y="5601504"/>
            <a:ext cx="45653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국내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BD62E46E-B13C-4383-B854-E9EDD5899AEC}"/>
              </a:ext>
            </a:extLst>
          </p:cNvPr>
          <p:cNvSpPr txBox="1"/>
          <p:nvPr/>
        </p:nvSpPr>
        <p:spPr>
          <a:xfrm>
            <a:off x="432936" y="6048881"/>
            <a:ext cx="46679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>
                <a:ln w="3175">
                  <a:solidFill>
                    <a:srgbClr val="2A2A2A">
                      <a:alpha val="10000"/>
                    </a:srgbClr>
                  </a:solidFill>
                </a:ln>
                <a:solidFill>
                  <a:srgbClr val="2A2A2A"/>
                </a:solidFill>
                <a:effectLst/>
                <a:latin typeface="맑은 고딕"/>
                <a:ea typeface="맑은 고딕"/>
              </a:rPr>
              <a:t>PCT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CD95D3EA-416B-4FA6-AB5E-D0588DF955C8}"/>
              </a:ext>
            </a:extLst>
          </p:cNvPr>
          <p:cNvSpPr txBox="1"/>
          <p:nvPr/>
        </p:nvSpPr>
        <p:spPr>
          <a:xfrm>
            <a:off x="3174754" y="5161286"/>
            <a:ext cx="76495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F27F00">
                      <a:alpha val="10000"/>
                    </a:srgbClr>
                  </a:solidFill>
                </a:ln>
                <a:solidFill>
                  <a:srgbClr val="F27F00"/>
                </a:solidFill>
                <a:effectLst/>
                <a:latin typeface="맑은 고딕"/>
                <a:ea typeface="맑은 고딕"/>
              </a:rPr>
              <a:t>발명 명칭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7ABA6D80-FC0D-4A3F-9965-F115E748C5FB}"/>
              </a:ext>
            </a:extLst>
          </p:cNvPr>
          <p:cNvSpPr txBox="1"/>
          <p:nvPr/>
        </p:nvSpPr>
        <p:spPr>
          <a:xfrm>
            <a:off x="7774625" y="5161286"/>
            <a:ext cx="59247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F27F00">
                      <a:alpha val="10000"/>
                    </a:srgbClr>
                  </a:solidFill>
                </a:ln>
                <a:solidFill>
                  <a:srgbClr val="F27F00"/>
                </a:solidFill>
                <a:effectLst/>
                <a:latin typeface="맑은 고딕"/>
                <a:ea typeface="맑은 고딕"/>
              </a:rPr>
              <a:t>출원일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7ED396E4-9131-4A87-94A0-AC1D5393A8C4}"/>
              </a:ext>
            </a:extLst>
          </p:cNvPr>
          <p:cNvSpPr txBox="1"/>
          <p:nvPr/>
        </p:nvSpPr>
        <p:spPr>
          <a:xfrm>
            <a:off x="8712302" y="5161286"/>
            <a:ext cx="59247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F27F00">
                      <a:alpha val="10000"/>
                    </a:srgbClr>
                  </a:solidFill>
                </a:ln>
                <a:solidFill>
                  <a:srgbClr val="F27F00"/>
                </a:solidFill>
                <a:effectLst/>
                <a:latin typeface="맑은 고딕"/>
                <a:ea typeface="맑은 고딕"/>
              </a:rPr>
              <a:t>권리자</a:t>
            </a:r>
          </a:p>
        </p:txBody>
      </p:sp>
      <p:grpSp>
        <p:nvGrpSpPr>
          <p:cNvPr id="1038" name="그룹 1037">
            <a:extLst>
              <a:ext uri="{FF2B5EF4-FFF2-40B4-BE49-F238E27FC236}">
                <a16:creationId xmlns="" xmlns:a16="http://schemas.microsoft.com/office/drawing/2014/main" id="{D7EF7297-BD52-4C48-9DC7-6ABC5A01FEF3}"/>
              </a:ext>
            </a:extLst>
          </p:cNvPr>
          <p:cNvGrpSpPr/>
          <p:nvPr/>
        </p:nvGrpSpPr>
        <p:grpSpPr>
          <a:xfrm>
            <a:off x="937453" y="2024386"/>
            <a:ext cx="5060681" cy="4298562"/>
            <a:chOff x="946978" y="2024386"/>
            <a:chExt cx="5060681" cy="4298562"/>
          </a:xfrm>
        </p:grpSpPr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5308C3D3-83E3-4D1C-9997-4E5C89254A32}"/>
                </a:ext>
              </a:extLst>
            </p:cNvPr>
            <p:cNvSpPr txBox="1"/>
            <p:nvPr/>
          </p:nvSpPr>
          <p:spPr>
            <a:xfrm>
              <a:off x="946978" y="2024386"/>
              <a:ext cx="111504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빗방울감지센서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20E78FE8-32FC-404B-BA23-2F93AABA5C3B}"/>
                </a:ext>
              </a:extLst>
            </p:cNvPr>
            <p:cNvSpPr txBox="1"/>
            <p:nvPr/>
          </p:nvSpPr>
          <p:spPr>
            <a:xfrm>
              <a:off x="946978" y="2320985"/>
              <a:ext cx="3297378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빗방울 감지영역을 넓힌 격자배열방식 빗방울 감지센서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6A0421F-0023-437F-8558-4B21884392F8}"/>
                </a:ext>
              </a:extLst>
            </p:cNvPr>
            <p:cNvSpPr txBox="1"/>
            <p:nvPr/>
          </p:nvSpPr>
          <p:spPr>
            <a:xfrm>
              <a:off x="946978" y="3210781"/>
              <a:ext cx="2417650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레인센서기반 강우강도 환산 및 가공 툴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FC03A1CD-4BFB-4488-B012-00C1ED293103}"/>
                </a:ext>
              </a:extLst>
            </p:cNvPr>
            <p:cNvSpPr txBox="1"/>
            <p:nvPr/>
          </p:nvSpPr>
          <p:spPr>
            <a:xfrm>
              <a:off x="946978" y="2914182"/>
              <a:ext cx="2520242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en-US" altLang="ko-KR" sz="1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WSR</a:t>
              </a:r>
              <a:r>
                <a:rPr kumimoji="0" lang="en-US" altLang="ko-KR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관계식 계산 알고리즘</a:t>
              </a:r>
              <a:r>
                <a:rPr kumimoji="0" lang="en-US" altLang="ko-KR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effectLst/>
                  <a:latin typeface="맑은 고딕"/>
                  <a:ea typeface="맑은 고딕"/>
                </a:rPr>
                <a:t>(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effectLst/>
                  <a:latin typeface="맑은 고딕"/>
                  <a:ea typeface="맑은 고딕"/>
                </a:rPr>
                <a:t>전용 실시권</a:t>
              </a:r>
              <a:r>
                <a:rPr kumimoji="0" lang="en-US" altLang="ko-KR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effectLst/>
                  <a:latin typeface="맑은 고딕"/>
                  <a:ea typeface="맑은 고딕"/>
                </a:rPr>
                <a:t>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="" xmlns:a16="http://schemas.microsoft.com/office/drawing/2014/main" id="{B766D992-80ED-436F-B1D8-0215D249052F}"/>
                </a:ext>
              </a:extLst>
            </p:cNvPr>
            <p:cNvSpPr txBox="1"/>
            <p:nvPr/>
          </p:nvSpPr>
          <p:spPr>
            <a:xfrm>
              <a:off x="946978" y="2617584"/>
              <a:ext cx="5060681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카메라 모듈의 위치 보정용 기판 어셈블리</a:t>
              </a:r>
              <a:r>
                <a:rPr kumimoji="0" lang="en-US" altLang="ko-KR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,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이의 제조방법 및 이를 포함하는 카메라 모듈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196D6BC4-9DA7-47C2-B84A-CC136D68CB56}"/>
                </a:ext>
              </a:extLst>
            </p:cNvPr>
            <p:cNvSpPr txBox="1"/>
            <p:nvPr/>
          </p:nvSpPr>
          <p:spPr>
            <a:xfrm>
              <a:off x="946978" y="3507376"/>
              <a:ext cx="51744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en-US" altLang="ko-KR" sz="1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USA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EB9957D4-5598-4948-B43E-E488684EE90A}"/>
                </a:ext>
              </a:extLst>
            </p:cNvPr>
            <p:cNvSpPr txBox="1"/>
            <p:nvPr/>
          </p:nvSpPr>
          <p:spPr>
            <a:xfrm>
              <a:off x="946978" y="3803974"/>
              <a:ext cx="688971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en-US" altLang="ko-KR" sz="1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CHINA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376519F2-4D7D-414F-9F37-53A2B32B40C4}"/>
                </a:ext>
              </a:extLst>
            </p:cNvPr>
            <p:cNvSpPr txBox="1"/>
            <p:nvPr/>
          </p:nvSpPr>
          <p:spPr>
            <a:xfrm>
              <a:off x="946978" y="4100572"/>
              <a:ext cx="660117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en-US" altLang="ko-KR" sz="1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JAPAN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="" xmlns:a16="http://schemas.microsoft.com/office/drawing/2014/main" id="{77F36A46-0436-49F3-B69E-23DC6A92C623}"/>
                </a:ext>
              </a:extLst>
            </p:cNvPr>
            <p:cNvSpPr txBox="1"/>
            <p:nvPr/>
          </p:nvSpPr>
          <p:spPr>
            <a:xfrm>
              <a:off x="946978" y="5464834"/>
              <a:ext cx="2097690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패턴코일을 이용한 점자 표시장치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="" xmlns:a16="http://schemas.microsoft.com/office/drawing/2014/main" id="{1CF5677F-0287-4FFC-AFE7-FAD9ABF4043C}"/>
                </a:ext>
              </a:extLst>
            </p:cNvPr>
            <p:cNvSpPr txBox="1"/>
            <p:nvPr/>
          </p:nvSpPr>
          <p:spPr>
            <a:xfrm>
              <a:off x="946978" y="5763086"/>
              <a:ext cx="4005905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100" spc="-12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차량 강우 센서 </a:t>
              </a:r>
              <a:r>
                <a:rPr kumimoji="0" lang="ko-KR" altLang="en-US" sz="1100" spc="-120" dirty="0" err="1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빅데이터</a:t>
              </a:r>
              <a:r>
                <a:rPr kumimoji="0" lang="ko-KR" altLang="en-US" sz="1100" spc="-12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 기반 실시간 강우 정보 제공 방법 및 시스템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="" xmlns:a16="http://schemas.microsoft.com/office/drawing/2014/main" id="{CAEB12CF-1C42-4CC6-BFB0-32C166D988C0}"/>
                </a:ext>
              </a:extLst>
            </p:cNvPr>
            <p:cNvSpPr txBox="1"/>
            <p:nvPr/>
          </p:nvSpPr>
          <p:spPr>
            <a:xfrm>
              <a:off x="946978" y="6061338"/>
              <a:ext cx="5060681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카메라 모듈의 위치 보정용 기판 어셈블리</a:t>
              </a:r>
              <a:r>
                <a:rPr kumimoji="0" lang="en-US" altLang="ko-KR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, </a:t>
              </a:r>
              <a:r>
                <a:rPr kumimoji="0" lang="ko-KR" altLang="en-US" sz="1100" spc="-12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이의 제조방법 및 이를 포함하는 카메라 모듈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814B1043-666C-4B33-A618-3B4DDEA13E34}"/>
              </a:ext>
            </a:extLst>
          </p:cNvPr>
          <p:cNvSpPr txBox="1"/>
          <p:nvPr/>
        </p:nvSpPr>
        <p:spPr>
          <a:xfrm>
            <a:off x="6525349" y="1724566"/>
            <a:ext cx="72840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등록번호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90374C98-F141-4633-9077-900A67157ADD}"/>
              </a:ext>
            </a:extLst>
          </p:cNvPr>
          <p:cNvSpPr txBox="1"/>
          <p:nvPr/>
        </p:nvSpPr>
        <p:spPr>
          <a:xfrm>
            <a:off x="6422116" y="3811668"/>
            <a:ext cx="93487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제</a:t>
            </a: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1190900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5FEC7A59-F78C-4172-9D3A-BD182DAAD11A}"/>
              </a:ext>
            </a:extLst>
          </p:cNvPr>
          <p:cNvSpPr txBox="1"/>
          <p:nvPr/>
        </p:nvSpPr>
        <p:spPr>
          <a:xfrm>
            <a:off x="6422116" y="4108266"/>
            <a:ext cx="93487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제</a:t>
            </a: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5600313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D9A1067D-DD1C-44F0-885E-B9D14FCC3D27}"/>
              </a:ext>
            </a:extLst>
          </p:cNvPr>
          <p:cNvSpPr txBox="1"/>
          <p:nvPr/>
        </p:nvSpPr>
        <p:spPr>
          <a:xfrm>
            <a:off x="6320325" y="3515070"/>
            <a:ext cx="1138453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제</a:t>
            </a: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8,471,513B2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04AE9FEC-FAE4-4DA9-9735-8602594C82D0}"/>
              </a:ext>
            </a:extLst>
          </p:cNvPr>
          <p:cNvSpPr txBox="1"/>
          <p:nvPr/>
        </p:nvSpPr>
        <p:spPr>
          <a:xfrm>
            <a:off x="6286662" y="2921877"/>
            <a:ext cx="120577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C-2017-032359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  <a:endParaRPr kumimoji="0" lang="en-US" altLang="ko-KR" sz="100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5F504A22-2DB5-4633-A40F-A7EBB8F58AEA}"/>
              </a:ext>
            </a:extLst>
          </p:cNvPr>
          <p:cNvSpPr txBox="1"/>
          <p:nvPr/>
        </p:nvSpPr>
        <p:spPr>
          <a:xfrm>
            <a:off x="6389254" y="2625278"/>
            <a:ext cx="1000595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10-2007207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EA6BF6FE-BB21-45A9-88B5-716AFE672D58}"/>
              </a:ext>
            </a:extLst>
          </p:cNvPr>
          <p:cNvSpPr txBox="1"/>
          <p:nvPr/>
        </p:nvSpPr>
        <p:spPr>
          <a:xfrm>
            <a:off x="6389254" y="2328679"/>
            <a:ext cx="1000595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10-1254131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74A69201-826C-47F6-ABA7-D51A7E2F5A1E}"/>
              </a:ext>
            </a:extLst>
          </p:cNvPr>
          <p:cNvSpPr txBox="1"/>
          <p:nvPr/>
        </p:nvSpPr>
        <p:spPr>
          <a:xfrm>
            <a:off x="6389254" y="2032081"/>
            <a:ext cx="1000595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10-0880248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1D831921-DD5F-4684-9744-38877987ED23}"/>
              </a:ext>
            </a:extLst>
          </p:cNvPr>
          <p:cNvSpPr txBox="1"/>
          <p:nvPr/>
        </p:nvSpPr>
        <p:spPr>
          <a:xfrm>
            <a:off x="6286662" y="3218474"/>
            <a:ext cx="120577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C-2018-038015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604C9BC1-B523-4876-9923-E8EF7B82E45B}"/>
              </a:ext>
            </a:extLst>
          </p:cNvPr>
          <p:cNvSpPr txBox="1"/>
          <p:nvPr/>
        </p:nvSpPr>
        <p:spPr>
          <a:xfrm>
            <a:off x="6525349" y="5161286"/>
            <a:ext cx="72840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F27F00">
                      <a:alpha val="10000"/>
                    </a:srgbClr>
                  </a:solidFill>
                </a:ln>
                <a:solidFill>
                  <a:srgbClr val="F27F00"/>
                </a:solidFill>
                <a:effectLst/>
                <a:latin typeface="맑은 고딕"/>
                <a:ea typeface="맑은 고딕"/>
              </a:rPr>
              <a:t>출원번호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74058FE6-511D-4F20-9FA9-4B40E3558097}"/>
              </a:ext>
            </a:extLst>
          </p:cNvPr>
          <p:cNvSpPr txBox="1"/>
          <p:nvPr/>
        </p:nvSpPr>
        <p:spPr>
          <a:xfrm>
            <a:off x="6221740" y="5467767"/>
            <a:ext cx="133562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10-2019-0042283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93D5F02B-E769-48F5-8389-977E19B28E2B}"/>
              </a:ext>
            </a:extLst>
          </p:cNvPr>
          <p:cNvSpPr txBox="1"/>
          <p:nvPr/>
        </p:nvSpPr>
        <p:spPr>
          <a:xfrm>
            <a:off x="6221740" y="5773713"/>
            <a:ext cx="133562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10-2018-0162380</a:t>
            </a:r>
            <a:r>
              <a:rPr kumimoji="0"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AD126C05-EF20-4FA0-8FE0-B948A2E5103C}"/>
              </a:ext>
            </a:extLst>
          </p:cNvPr>
          <p:cNvSpPr txBox="1"/>
          <p:nvPr/>
        </p:nvSpPr>
        <p:spPr>
          <a:xfrm>
            <a:off x="6174612" y="6064270"/>
            <a:ext cx="142987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PCT/KR2019/010069</a:t>
            </a:r>
            <a:r>
              <a:rPr kumimoji="0" lang="ko-KR" altLang="en-US" sz="1000" spc="-3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호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A1E0AF2E-981B-4EC3-844C-B3C859A8D4E5}"/>
              </a:ext>
            </a:extLst>
          </p:cNvPr>
          <p:cNvSpPr txBox="1"/>
          <p:nvPr/>
        </p:nvSpPr>
        <p:spPr>
          <a:xfrm>
            <a:off x="7738077" y="5467766"/>
            <a:ext cx="66556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19.04.11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753907A8-65F4-4696-870E-0812D0804A74}"/>
              </a:ext>
            </a:extLst>
          </p:cNvPr>
          <p:cNvSpPr txBox="1"/>
          <p:nvPr/>
        </p:nvSpPr>
        <p:spPr>
          <a:xfrm>
            <a:off x="7738077" y="6064270"/>
            <a:ext cx="66556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19.08.09</a:t>
            </a:r>
          </a:p>
        </p:txBody>
      </p:sp>
      <p:grpSp>
        <p:nvGrpSpPr>
          <p:cNvPr id="1037" name="그룹 1036">
            <a:extLst>
              <a:ext uri="{FF2B5EF4-FFF2-40B4-BE49-F238E27FC236}">
                <a16:creationId xmlns="" xmlns:a16="http://schemas.microsoft.com/office/drawing/2014/main" id="{80BFC8CB-4B29-4219-BC65-700F516E7710}"/>
              </a:ext>
            </a:extLst>
          </p:cNvPr>
          <p:cNvGrpSpPr/>
          <p:nvPr/>
        </p:nvGrpSpPr>
        <p:grpSpPr>
          <a:xfrm>
            <a:off x="8585344" y="5467766"/>
            <a:ext cx="846387" cy="842725"/>
            <a:chOff x="8522278" y="5467766"/>
            <a:chExt cx="846387" cy="842725"/>
          </a:xfrm>
        </p:grpSpPr>
        <p:sp>
          <p:nvSpPr>
            <p:cNvPr id="169" name="TextBox 168">
              <a:extLst>
                <a:ext uri="{FF2B5EF4-FFF2-40B4-BE49-F238E27FC236}">
                  <a16:creationId xmlns="" xmlns:a16="http://schemas.microsoft.com/office/drawing/2014/main" id="{4158B811-0F4F-4EF9-A6A6-B7E3BB95CFD2}"/>
                </a:ext>
              </a:extLst>
            </p:cNvPr>
            <p:cNvSpPr txBox="1"/>
            <p:nvPr/>
          </p:nvSpPr>
          <p:spPr>
            <a:xfrm>
              <a:off x="8522278" y="5467766"/>
              <a:ext cx="84638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㈜센서토피아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="" xmlns:a16="http://schemas.microsoft.com/office/drawing/2014/main" id="{C688EFBA-11A4-4EC7-A2B5-D6A93150773C}"/>
                </a:ext>
              </a:extLst>
            </p:cNvPr>
            <p:cNvSpPr txBox="1"/>
            <p:nvPr/>
          </p:nvSpPr>
          <p:spPr>
            <a:xfrm>
              <a:off x="8577422" y="5766018"/>
              <a:ext cx="73609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강원대학교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="" xmlns:a16="http://schemas.microsoft.com/office/drawing/2014/main" id="{2D68E020-3F56-45FC-8539-E4F8349284E5}"/>
                </a:ext>
              </a:extLst>
            </p:cNvPr>
            <p:cNvSpPr txBox="1"/>
            <p:nvPr/>
          </p:nvSpPr>
          <p:spPr>
            <a:xfrm>
              <a:off x="8522278" y="6064270"/>
              <a:ext cx="84638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㈜센서토피아</a:t>
              </a:r>
            </a:p>
          </p:txBody>
        </p:sp>
      </p:grpSp>
      <p:grpSp>
        <p:nvGrpSpPr>
          <p:cNvPr id="179" name="그룹 178">
            <a:extLst>
              <a:ext uri="{FF2B5EF4-FFF2-40B4-BE49-F238E27FC236}">
                <a16:creationId xmlns="" xmlns:a16="http://schemas.microsoft.com/office/drawing/2014/main" id="{858085E3-B6A8-4688-BAD3-2F533CA534AE}"/>
              </a:ext>
            </a:extLst>
          </p:cNvPr>
          <p:cNvGrpSpPr/>
          <p:nvPr/>
        </p:nvGrpSpPr>
        <p:grpSpPr>
          <a:xfrm>
            <a:off x="415147" y="1182975"/>
            <a:ext cx="1460400" cy="384721"/>
            <a:chOff x="431022" y="1182975"/>
            <a:chExt cx="1460400" cy="384721"/>
          </a:xfrm>
        </p:grpSpPr>
        <p:sp>
          <p:nvSpPr>
            <p:cNvPr id="180" name="TextBox 179">
              <a:extLst>
                <a:ext uri="{FF2B5EF4-FFF2-40B4-BE49-F238E27FC236}">
                  <a16:creationId xmlns="" xmlns:a16="http://schemas.microsoft.com/office/drawing/2014/main" id="{0E5634AA-F71F-47BA-B1CB-4BEF3E424B25}"/>
                </a:ext>
              </a:extLst>
            </p:cNvPr>
            <p:cNvSpPr txBox="1"/>
            <p:nvPr/>
          </p:nvSpPr>
          <p:spPr>
            <a:xfrm>
              <a:off x="500657" y="1182975"/>
              <a:ext cx="139076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1. </a:t>
              </a:r>
              <a:r>
                <a:rPr kumimoji="0" lang="ko-KR" altLang="en-US" sz="1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등록 특허</a:t>
              </a:r>
            </a:p>
          </p:txBody>
        </p:sp>
        <p:grpSp>
          <p:nvGrpSpPr>
            <p:cNvPr id="181" name="그룹 180">
              <a:extLst>
                <a:ext uri="{FF2B5EF4-FFF2-40B4-BE49-F238E27FC236}">
                  <a16:creationId xmlns="" xmlns:a16="http://schemas.microsoft.com/office/drawing/2014/main" id="{26A41140-E8F2-4F5C-80ED-DAFAB1B6A994}"/>
                </a:ext>
              </a:extLst>
            </p:cNvPr>
            <p:cNvGrpSpPr/>
            <p:nvPr/>
          </p:nvGrpSpPr>
          <p:grpSpPr>
            <a:xfrm>
              <a:off x="431022" y="1234864"/>
              <a:ext cx="54725" cy="280942"/>
              <a:chOff x="438482" y="1182975"/>
              <a:chExt cx="96948" cy="373935"/>
            </a:xfrm>
          </p:grpSpPr>
          <p:sp>
            <p:nvSpPr>
              <p:cNvPr id="182" name="직사각형 181">
                <a:extLst>
                  <a:ext uri="{FF2B5EF4-FFF2-40B4-BE49-F238E27FC236}">
                    <a16:creationId xmlns="" xmlns:a16="http://schemas.microsoft.com/office/drawing/2014/main" id="{1F842801-2F17-48BE-85F4-E1817B609238}"/>
                  </a:ext>
                </a:extLst>
              </p:cNvPr>
              <p:cNvSpPr/>
              <p:nvPr/>
            </p:nvSpPr>
            <p:spPr>
              <a:xfrm>
                <a:off x="438482" y="1182975"/>
                <a:ext cx="96948" cy="294493"/>
              </a:xfrm>
              <a:prstGeom prst="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83" name="직사각형 182">
                <a:extLst>
                  <a:ext uri="{FF2B5EF4-FFF2-40B4-BE49-F238E27FC236}">
                    <a16:creationId xmlns="" xmlns:a16="http://schemas.microsoft.com/office/drawing/2014/main" id="{980F3E21-3F53-4A21-8A3C-75DD4433ECA2}"/>
                  </a:ext>
                </a:extLst>
              </p:cNvPr>
              <p:cNvSpPr/>
              <p:nvPr/>
            </p:nvSpPr>
            <p:spPr>
              <a:xfrm>
                <a:off x="438482" y="1468336"/>
                <a:ext cx="96948" cy="88574"/>
              </a:xfrm>
              <a:prstGeom prst="rect">
                <a:avLst/>
              </a:pr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schemeClr val="tx1">
                      <a:lumMod val="95000"/>
                      <a:lumOff val="5000"/>
                    </a:schemeClr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grpSp>
        <p:nvGrpSpPr>
          <p:cNvPr id="189" name="그룹 188">
            <a:extLst>
              <a:ext uri="{FF2B5EF4-FFF2-40B4-BE49-F238E27FC236}">
                <a16:creationId xmlns="" xmlns:a16="http://schemas.microsoft.com/office/drawing/2014/main" id="{8F271544-A639-465E-B639-72D35C541460}"/>
              </a:ext>
            </a:extLst>
          </p:cNvPr>
          <p:cNvGrpSpPr/>
          <p:nvPr/>
        </p:nvGrpSpPr>
        <p:grpSpPr>
          <a:xfrm>
            <a:off x="415147" y="4642380"/>
            <a:ext cx="1460400" cy="384721"/>
            <a:chOff x="431022" y="1182975"/>
            <a:chExt cx="1460400" cy="384721"/>
          </a:xfrm>
        </p:grpSpPr>
        <p:sp>
          <p:nvSpPr>
            <p:cNvPr id="190" name="TextBox 189">
              <a:extLst>
                <a:ext uri="{FF2B5EF4-FFF2-40B4-BE49-F238E27FC236}">
                  <a16:creationId xmlns="" xmlns:a16="http://schemas.microsoft.com/office/drawing/2014/main" id="{BB28C1D2-40D6-4DF6-AF14-014119D6B433}"/>
                </a:ext>
              </a:extLst>
            </p:cNvPr>
            <p:cNvSpPr txBox="1"/>
            <p:nvPr/>
          </p:nvSpPr>
          <p:spPr>
            <a:xfrm>
              <a:off x="500657" y="1182975"/>
              <a:ext cx="139076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2. </a:t>
              </a:r>
              <a:r>
                <a:rPr kumimoji="0" lang="ko-KR" altLang="en-US" sz="19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출원 특허</a:t>
              </a:r>
            </a:p>
          </p:txBody>
        </p:sp>
        <p:grpSp>
          <p:nvGrpSpPr>
            <p:cNvPr id="191" name="그룹 190">
              <a:extLst>
                <a:ext uri="{FF2B5EF4-FFF2-40B4-BE49-F238E27FC236}">
                  <a16:creationId xmlns="" xmlns:a16="http://schemas.microsoft.com/office/drawing/2014/main" id="{1D77D37B-6EE0-4EE5-88FA-36923D20775C}"/>
                </a:ext>
              </a:extLst>
            </p:cNvPr>
            <p:cNvGrpSpPr/>
            <p:nvPr/>
          </p:nvGrpSpPr>
          <p:grpSpPr>
            <a:xfrm>
              <a:off x="431022" y="1234864"/>
              <a:ext cx="54725" cy="280942"/>
              <a:chOff x="438482" y="1182975"/>
              <a:chExt cx="96948" cy="373935"/>
            </a:xfrm>
          </p:grpSpPr>
          <p:sp>
            <p:nvSpPr>
              <p:cNvPr id="192" name="직사각형 191">
                <a:extLst>
                  <a:ext uri="{FF2B5EF4-FFF2-40B4-BE49-F238E27FC236}">
                    <a16:creationId xmlns="" xmlns:a16="http://schemas.microsoft.com/office/drawing/2014/main" id="{FFF0E060-6FE8-4186-88FC-9E30AE468281}"/>
                  </a:ext>
                </a:extLst>
              </p:cNvPr>
              <p:cNvSpPr/>
              <p:nvPr/>
            </p:nvSpPr>
            <p:spPr>
              <a:xfrm>
                <a:off x="438482" y="1182975"/>
                <a:ext cx="96948" cy="294493"/>
              </a:xfrm>
              <a:prstGeom prst="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93" name="직사각형 192">
                <a:extLst>
                  <a:ext uri="{FF2B5EF4-FFF2-40B4-BE49-F238E27FC236}">
                    <a16:creationId xmlns="" xmlns:a16="http://schemas.microsoft.com/office/drawing/2014/main" id="{3DD482AB-5485-4054-9131-20BB69AC1902}"/>
                  </a:ext>
                </a:extLst>
              </p:cNvPr>
              <p:cNvSpPr/>
              <p:nvPr/>
            </p:nvSpPr>
            <p:spPr>
              <a:xfrm>
                <a:off x="438482" y="1468336"/>
                <a:ext cx="96948" cy="88574"/>
              </a:xfrm>
              <a:prstGeom prst="rect">
                <a:avLst/>
              </a:pr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schemeClr val="tx1">
                      <a:lumMod val="95000"/>
                      <a:lumOff val="5000"/>
                    </a:schemeClr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A1E0AF2E-981B-4EC3-844C-B3C859A8D4E5}"/>
              </a:ext>
            </a:extLst>
          </p:cNvPr>
          <p:cNvSpPr txBox="1"/>
          <p:nvPr/>
        </p:nvSpPr>
        <p:spPr>
          <a:xfrm>
            <a:off x="7738077" y="5773246"/>
            <a:ext cx="66556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 smtClean="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18.12.14</a:t>
            </a:r>
            <a:endParaRPr kumimoji="0" lang="en-US" altLang="ko-KR" sz="1000" dirty="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11502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5579015B-D392-405E-A212-5F468FFEA06C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개요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C84100C1-82AA-4E39-9234-8A6F3F1BAE8F}"/>
              </a:ext>
            </a:extLst>
          </p:cNvPr>
          <p:cNvGrpSpPr/>
          <p:nvPr/>
        </p:nvGrpSpPr>
        <p:grpSpPr>
          <a:xfrm>
            <a:off x="414445" y="1242482"/>
            <a:ext cx="2716062" cy="353943"/>
            <a:chOff x="414445" y="1678863"/>
            <a:chExt cx="2716062" cy="353943"/>
          </a:xfrm>
        </p:grpSpPr>
        <p:grpSp>
          <p:nvGrpSpPr>
            <p:cNvPr id="18" name="그룹 17">
              <a:extLst>
                <a:ext uri="{FF2B5EF4-FFF2-40B4-BE49-F238E27FC236}">
                  <a16:creationId xmlns="" xmlns:a16="http://schemas.microsoft.com/office/drawing/2014/main" id="{DA8BBED6-4AC9-477D-A01A-8B20C188823E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20" name="자유형 41">
                <a:extLst>
                  <a:ext uri="{FF2B5EF4-FFF2-40B4-BE49-F238E27FC236}">
                    <a16:creationId xmlns="" xmlns:a16="http://schemas.microsoft.com/office/drawing/2014/main" id="{CEEF95BD-5322-4B1D-AD96-EA5AE025C67E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21" name="자유형 42">
                <a:extLst>
                  <a:ext uri="{FF2B5EF4-FFF2-40B4-BE49-F238E27FC236}">
                    <a16:creationId xmlns="" xmlns:a16="http://schemas.microsoft.com/office/drawing/2014/main" id="{F6718643-AE04-4905-AA55-716FF13B56EB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02F0DDB-0F36-45A7-84D5-DFAFED6EF1F0}"/>
                </a:ext>
              </a:extLst>
            </p:cNvPr>
            <p:cNvSpPr txBox="1"/>
            <p:nvPr/>
          </p:nvSpPr>
          <p:spPr>
            <a:xfrm>
              <a:off x="585580" y="1678863"/>
              <a:ext cx="2544927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3-1</a:t>
              </a:r>
              <a:r>
                <a:rPr kumimoji="0" lang="en-US" altLang="ko-KR" sz="1700" b="1" spc="-14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. 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기술개발 아이템 소개</a:t>
              </a:r>
            </a:p>
          </p:txBody>
        </p:sp>
      </p:grpSp>
      <p:cxnSp>
        <p:nvCxnSpPr>
          <p:cNvPr id="23" name="직선 연결선 22">
            <a:extLst>
              <a:ext uri="{FF2B5EF4-FFF2-40B4-BE49-F238E27FC236}">
                <a16:creationId xmlns="" xmlns:a16="http://schemas.microsoft.com/office/drawing/2014/main" id="{30A74CCC-7CE6-43E9-99CE-6E4C8E494E94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D87B7D7E-8979-4F61-96D2-A4C418A5924C}"/>
              </a:ext>
            </a:extLst>
          </p:cNvPr>
          <p:cNvGrpSpPr/>
          <p:nvPr/>
        </p:nvGrpSpPr>
        <p:grpSpPr>
          <a:xfrm>
            <a:off x="574546" y="1704332"/>
            <a:ext cx="8802818" cy="1173329"/>
            <a:chOff x="598358" y="1660788"/>
            <a:chExt cx="8802818" cy="1173329"/>
          </a:xfrm>
        </p:grpSpPr>
        <p:sp>
          <p:nvSpPr>
            <p:cNvPr id="26" name="제목 2">
              <a:extLst>
                <a:ext uri="{FF2B5EF4-FFF2-40B4-BE49-F238E27FC236}">
                  <a16:creationId xmlns="" xmlns:a16="http://schemas.microsoft.com/office/drawing/2014/main" id="{358E054D-04D0-4CF3-9E5B-05900EFC94AB}"/>
                </a:ext>
              </a:extLst>
            </p:cNvPr>
            <p:cNvSpPr txBox="1">
              <a:spLocks/>
            </p:cNvSpPr>
            <p:nvPr/>
          </p:nvSpPr>
          <p:spPr>
            <a:xfrm>
              <a:off x="623490" y="1660788"/>
              <a:ext cx="8777686" cy="1173329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dist">
                <a:lnSpc>
                  <a:spcPts val="2400"/>
                </a:lnSpc>
                <a:spcBef>
                  <a:spcPts val="0"/>
                </a:spcBef>
              </a:pPr>
              <a:r>
                <a:rPr lang="ko-KR" altLang="en-US" sz="14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당사가 개발하고자하는 스마트 강우 정보 수집단말기는 </a:t>
              </a:r>
              <a:r>
                <a:rPr lang="en-US" altLang="ko-KR" sz="14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WINDSHIELD</a:t>
              </a:r>
              <a:r>
                <a:rPr lang="ko-KR" altLang="en-US" sz="14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의 상단 내측에 설치되어 강우량 감지 시 자동으로 와이퍼 작동시간 및 속도 등 와이퍼 </a:t>
              </a:r>
              <a:r>
                <a:rPr lang="en-US" altLang="ko-KR" sz="14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SYSTEM</a:t>
              </a:r>
              <a:r>
                <a:rPr lang="ko-KR" altLang="en-US" sz="14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을 제어하는</a:t>
              </a:r>
              <a:r>
                <a:rPr lang="ko-KR" altLang="en-US" sz="1400" spc="-150">
                  <a:ln w="3175">
                    <a:solidFill>
                      <a:srgbClr val="4E4E4E">
                        <a:alpha val="10000"/>
                      </a:srgbClr>
                    </a:solidFill>
                  </a:ln>
                  <a:solidFill>
                    <a:srgbClr val="4E4E4E"/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ko-KR" altLang="en-US" sz="14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레인센서</a:t>
              </a:r>
              <a:r>
                <a:rPr lang="ko-KR" altLang="en-US" sz="14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로 부터 생성된 </a:t>
              </a:r>
              <a:r>
                <a:rPr lang="en-US" altLang="ko-KR" sz="14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Sensor Signal</a:t>
              </a:r>
              <a:r>
                <a:rPr lang="en-US" altLang="ko-KR" sz="5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ko-KR" altLang="en-US" sz="14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값을 강우정보로 변환</a:t>
              </a:r>
              <a:endParaRPr lang="en-US" altLang="ko-KR" sz="14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ko-KR" altLang="en-US" sz="14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하여 기존 관측 장비로 부터 수집된 정보와 함께 분석하여</a:t>
              </a:r>
              <a:r>
                <a:rPr lang="ko-KR" altLang="en-US" sz="1400" b="1" spc="-150">
                  <a:ln w="3175">
                    <a:solidFill>
                      <a:srgbClr val="4E4E4E">
                        <a:alpha val="10000"/>
                      </a:srgbClr>
                    </a:solidFill>
                  </a:ln>
                  <a:solidFill>
                    <a:srgbClr val="4E4E4E"/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ko-KR" altLang="en-US" sz="14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기상정보로 활용</a:t>
              </a:r>
              <a:r>
                <a:rPr lang="ko-KR" altLang="en-US" sz="14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하기 위한 장치</a:t>
              </a:r>
              <a:r>
                <a:rPr lang="ko-KR" altLang="en-US" sz="14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이다</a:t>
              </a:r>
              <a:r>
                <a:rPr lang="en-US" altLang="ko-KR" sz="14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. 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="" xmlns:a16="http://schemas.microsoft.com/office/drawing/2014/main" id="{420CE7B5-663A-498E-A2B7-BA99CBDDC94B}"/>
                </a:ext>
              </a:extLst>
            </p:cNvPr>
            <p:cNvSpPr/>
            <p:nvPr/>
          </p:nvSpPr>
          <p:spPr>
            <a:xfrm rot="2700000">
              <a:off x="598358" y="1941095"/>
              <a:ext cx="52933" cy="52933"/>
            </a:xfrm>
            <a:prstGeom prst="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210F468A-119A-4B97-816B-4535F4600962}"/>
              </a:ext>
            </a:extLst>
          </p:cNvPr>
          <p:cNvGrpSpPr/>
          <p:nvPr/>
        </p:nvGrpSpPr>
        <p:grpSpPr>
          <a:xfrm>
            <a:off x="415147" y="2964349"/>
            <a:ext cx="9062228" cy="39585"/>
            <a:chOff x="415147" y="2979788"/>
            <a:chExt cx="9062228" cy="43543"/>
          </a:xfrm>
        </p:grpSpPr>
        <p:cxnSp>
          <p:nvCxnSpPr>
            <p:cNvPr id="25" name="직선 연결선 24">
              <a:extLst>
                <a:ext uri="{FF2B5EF4-FFF2-40B4-BE49-F238E27FC236}">
                  <a16:creationId xmlns="" xmlns:a16="http://schemas.microsoft.com/office/drawing/2014/main" id="{254C2265-D975-4B1C-9DC2-BD505ACA2EF7}"/>
                </a:ext>
              </a:extLst>
            </p:cNvPr>
            <p:cNvCxnSpPr>
              <a:cxnSpLocks/>
            </p:cNvCxnSpPr>
            <p:nvPr/>
          </p:nvCxnSpPr>
          <p:spPr>
            <a:xfrm>
              <a:off x="415147" y="2979788"/>
              <a:ext cx="9062228" cy="0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40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="" xmlns:a16="http://schemas.microsoft.com/office/drawing/2014/main" id="{7902AB35-DB73-4F08-9900-B203BC49EFDC}"/>
                </a:ext>
              </a:extLst>
            </p:cNvPr>
            <p:cNvCxnSpPr>
              <a:cxnSpLocks/>
            </p:cNvCxnSpPr>
            <p:nvPr/>
          </p:nvCxnSpPr>
          <p:spPr>
            <a:xfrm>
              <a:off x="415147" y="3023331"/>
              <a:ext cx="9062228" cy="0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40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직사각형 39">
            <a:extLst>
              <a:ext uri="{FF2B5EF4-FFF2-40B4-BE49-F238E27FC236}">
                <a16:creationId xmlns="" xmlns:a16="http://schemas.microsoft.com/office/drawing/2014/main" id="{06E1587D-B50D-41F9-A667-8DDAB4DA4C65}"/>
              </a:ext>
            </a:extLst>
          </p:cNvPr>
          <p:cNvSpPr/>
          <p:nvPr/>
        </p:nvSpPr>
        <p:spPr>
          <a:xfrm>
            <a:off x="414445" y="3405051"/>
            <a:ext cx="9062930" cy="2938599"/>
          </a:xfrm>
          <a:prstGeom prst="rect">
            <a:avLst/>
          </a:prstGeom>
          <a:solidFill>
            <a:srgbClr val="064B5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="" xmlns:a16="http://schemas.microsoft.com/office/drawing/2014/main" id="{87F8E940-726F-4FF1-850D-CA45245A92E8}"/>
              </a:ext>
            </a:extLst>
          </p:cNvPr>
          <p:cNvSpPr/>
          <p:nvPr/>
        </p:nvSpPr>
        <p:spPr>
          <a:xfrm>
            <a:off x="508848" y="3880164"/>
            <a:ext cx="4084530" cy="235871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사각형: 잘린 대각선 방향 모서리 41">
            <a:extLst>
              <a:ext uri="{FF2B5EF4-FFF2-40B4-BE49-F238E27FC236}">
                <a16:creationId xmlns="" xmlns:a16="http://schemas.microsoft.com/office/drawing/2014/main" id="{9844D1DE-5684-41B2-A708-E5A6E8D33233}"/>
              </a:ext>
            </a:extLst>
          </p:cNvPr>
          <p:cNvSpPr/>
          <p:nvPr/>
        </p:nvSpPr>
        <p:spPr>
          <a:xfrm>
            <a:off x="508848" y="3515427"/>
            <a:ext cx="4084530" cy="366962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1500" spc="-120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43" name="제목 2">
            <a:extLst>
              <a:ext uri="{FF2B5EF4-FFF2-40B4-BE49-F238E27FC236}">
                <a16:creationId xmlns="" xmlns:a16="http://schemas.microsoft.com/office/drawing/2014/main" id="{4270E1D8-12DD-4D97-A99C-C6A048D68DD4}"/>
              </a:ext>
            </a:extLst>
          </p:cNvPr>
          <p:cNvSpPr txBox="1">
            <a:spLocks/>
          </p:cNvSpPr>
          <p:nvPr/>
        </p:nvSpPr>
        <p:spPr>
          <a:xfrm>
            <a:off x="860234" y="3543677"/>
            <a:ext cx="3381760" cy="308976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ko-KR" altLang="en-US" sz="15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rPr>
              <a:t>레인센서를 이용한 강우정보 수집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="" xmlns:a16="http://schemas.microsoft.com/office/drawing/2014/main" id="{43EB5340-D772-4985-9052-7421EF4261DA}"/>
              </a:ext>
            </a:extLst>
          </p:cNvPr>
          <p:cNvSpPr/>
          <p:nvPr/>
        </p:nvSpPr>
        <p:spPr>
          <a:xfrm>
            <a:off x="5312623" y="3880164"/>
            <a:ext cx="4084530" cy="235871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>
            <a:extLst>
              <a:ext uri="{FF2B5EF4-FFF2-40B4-BE49-F238E27FC236}">
                <a16:creationId xmlns="" xmlns:a16="http://schemas.microsoft.com/office/drawing/2014/main" id="{474A842E-E0D8-42BD-A28F-F81FE09F509B}"/>
              </a:ext>
            </a:extLst>
          </p:cNvPr>
          <p:cNvGrpSpPr/>
          <p:nvPr/>
        </p:nvGrpSpPr>
        <p:grpSpPr>
          <a:xfrm>
            <a:off x="5312623" y="3515427"/>
            <a:ext cx="4084530" cy="366962"/>
            <a:chOff x="443327" y="3326489"/>
            <a:chExt cx="1946855" cy="333602"/>
          </a:xfrm>
        </p:grpSpPr>
        <p:sp>
          <p:nvSpPr>
            <p:cNvPr id="50" name="사각형: 잘린 대각선 방향 모서리 49">
              <a:extLst>
                <a:ext uri="{FF2B5EF4-FFF2-40B4-BE49-F238E27FC236}">
                  <a16:creationId xmlns="" xmlns:a16="http://schemas.microsoft.com/office/drawing/2014/main" id="{79EB7F58-667A-4E99-87FD-A7641CA3A952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51" name="제목 2">
              <a:extLst>
                <a:ext uri="{FF2B5EF4-FFF2-40B4-BE49-F238E27FC236}">
                  <a16:creationId xmlns="" xmlns:a16="http://schemas.microsoft.com/office/drawing/2014/main" id="{E09971DE-5510-46E4-A27B-A73C330EBA4B}"/>
                </a:ext>
              </a:extLst>
            </p:cNvPr>
            <p:cNvSpPr txBox="1">
              <a:spLocks/>
            </p:cNvSpPr>
            <p:nvPr/>
          </p:nvSpPr>
          <p:spPr>
            <a:xfrm>
              <a:off x="610811" y="3352171"/>
              <a:ext cx="1611886" cy="28088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5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관측 장비 정보 분석과 상황 전파</a:t>
              </a: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="" xmlns:a16="http://schemas.microsoft.com/office/drawing/2014/main" id="{8B65F44D-C4A4-40A3-8E06-F5FBFC91BD42}"/>
              </a:ext>
            </a:extLst>
          </p:cNvPr>
          <p:cNvGrpSpPr/>
          <p:nvPr/>
        </p:nvGrpSpPr>
        <p:grpSpPr>
          <a:xfrm>
            <a:off x="4799186" y="4472256"/>
            <a:ext cx="307629" cy="1174528"/>
            <a:chOff x="4799186" y="4401088"/>
            <a:chExt cx="307629" cy="1259716"/>
          </a:xfrm>
          <a:gradFill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chemeClr val="bg1">
                  <a:lumMod val="65000"/>
                  <a:alpha val="70000"/>
                </a:schemeClr>
              </a:gs>
            </a:gsLst>
            <a:lin ang="0" scaled="0"/>
          </a:gradFill>
        </p:grpSpPr>
        <p:sp>
          <p:nvSpPr>
            <p:cNvPr id="52" name="화살표: 오른쪽 51">
              <a:extLst>
                <a:ext uri="{FF2B5EF4-FFF2-40B4-BE49-F238E27FC236}">
                  <a16:creationId xmlns="" xmlns:a16="http://schemas.microsoft.com/office/drawing/2014/main" id="{2B4FB13E-7FAE-4369-B039-5742C03793AF}"/>
                </a:ext>
              </a:extLst>
            </p:cNvPr>
            <p:cNvSpPr/>
            <p:nvPr/>
          </p:nvSpPr>
          <p:spPr>
            <a:xfrm>
              <a:off x="4799186" y="4861641"/>
              <a:ext cx="307629" cy="338609"/>
            </a:xfrm>
            <a:prstGeom prst="rightArrow">
              <a:avLst/>
            </a:prstGeom>
            <a:gradFill>
              <a:gsLst>
                <a:gs pos="0">
                  <a:srgbClr val="064B5D">
                    <a:alpha val="0"/>
                  </a:srgbClr>
                </a:gs>
                <a:gs pos="82000">
                  <a:srgbClr val="064B5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6" name="화살표: 오른쪽 55">
              <a:extLst>
                <a:ext uri="{FF2B5EF4-FFF2-40B4-BE49-F238E27FC236}">
                  <a16:creationId xmlns="" xmlns:a16="http://schemas.microsoft.com/office/drawing/2014/main" id="{59C05DFC-864F-4B95-81A5-8ECF033BE567}"/>
                </a:ext>
              </a:extLst>
            </p:cNvPr>
            <p:cNvSpPr/>
            <p:nvPr/>
          </p:nvSpPr>
          <p:spPr>
            <a:xfrm>
              <a:off x="4799186" y="5322195"/>
              <a:ext cx="307629" cy="338609"/>
            </a:xfrm>
            <a:prstGeom prst="rightArrow">
              <a:avLst/>
            </a:prstGeom>
            <a:gradFill>
              <a:gsLst>
                <a:gs pos="0">
                  <a:srgbClr val="064B5D">
                    <a:alpha val="0"/>
                  </a:srgbClr>
                </a:gs>
                <a:gs pos="82000">
                  <a:srgbClr val="064B5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화살표: 오른쪽 56">
              <a:extLst>
                <a:ext uri="{FF2B5EF4-FFF2-40B4-BE49-F238E27FC236}">
                  <a16:creationId xmlns="" xmlns:a16="http://schemas.microsoft.com/office/drawing/2014/main" id="{562E417C-C71D-43D3-9ED0-6FEC7AE21A4A}"/>
                </a:ext>
              </a:extLst>
            </p:cNvPr>
            <p:cNvSpPr/>
            <p:nvPr/>
          </p:nvSpPr>
          <p:spPr>
            <a:xfrm>
              <a:off x="4799186" y="4401088"/>
              <a:ext cx="307629" cy="338609"/>
            </a:xfrm>
            <a:prstGeom prst="rightArrow">
              <a:avLst/>
            </a:prstGeom>
            <a:gradFill>
              <a:gsLst>
                <a:gs pos="0">
                  <a:srgbClr val="064B5D">
                    <a:alpha val="0"/>
                  </a:srgbClr>
                </a:gs>
                <a:gs pos="82000">
                  <a:srgbClr val="064B5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9" name="직사각형 58">
            <a:extLst>
              <a:ext uri="{FF2B5EF4-FFF2-40B4-BE49-F238E27FC236}">
                <a16:creationId xmlns="" xmlns:a16="http://schemas.microsoft.com/office/drawing/2014/main" id="{04DC82AC-386D-4BCF-A885-EBFF5B7A16C0}"/>
              </a:ext>
            </a:extLst>
          </p:cNvPr>
          <p:cNvSpPr/>
          <p:nvPr/>
        </p:nvSpPr>
        <p:spPr>
          <a:xfrm>
            <a:off x="597853" y="3985058"/>
            <a:ext cx="291147" cy="214892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3175">
            <a:solidFill>
              <a:schemeClr val="bg1">
                <a:lumMod val="6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25" name="직선 연결선 1024">
            <a:extLst>
              <a:ext uri="{FF2B5EF4-FFF2-40B4-BE49-F238E27FC236}">
                <a16:creationId xmlns="" xmlns:a16="http://schemas.microsoft.com/office/drawing/2014/main" id="{7BE47AFF-0238-4BF4-A65C-C00A31A50C77}"/>
              </a:ext>
            </a:extLst>
          </p:cNvPr>
          <p:cNvCxnSpPr/>
          <p:nvPr/>
        </p:nvCxnSpPr>
        <p:spPr>
          <a:xfrm>
            <a:off x="654211" y="5059520"/>
            <a:ext cx="178430" cy="0"/>
          </a:xfrm>
          <a:prstGeom prst="line">
            <a:avLst/>
          </a:prstGeom>
          <a:solidFill>
            <a:schemeClr val="bg1">
              <a:lumMod val="95000"/>
              <a:alpha val="60000"/>
            </a:schemeClr>
          </a:solidFill>
          <a:ln w="3175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3AEEE8AD-E8F7-4AD0-A46E-ED978777C6ED}"/>
              </a:ext>
            </a:extLst>
          </p:cNvPr>
          <p:cNvGrpSpPr/>
          <p:nvPr/>
        </p:nvGrpSpPr>
        <p:grpSpPr>
          <a:xfrm>
            <a:off x="562213" y="4290158"/>
            <a:ext cx="349012" cy="531160"/>
            <a:chOff x="562213" y="4290158"/>
            <a:chExt cx="349012" cy="531160"/>
          </a:xfrm>
        </p:grpSpPr>
        <p:sp>
          <p:nvSpPr>
            <p:cNvPr id="65" name="제목 2">
              <a:extLst>
                <a:ext uri="{FF2B5EF4-FFF2-40B4-BE49-F238E27FC236}">
                  <a16:creationId xmlns="" xmlns:a16="http://schemas.microsoft.com/office/drawing/2014/main" id="{B425E221-4D70-4563-83B9-78377E3F3185}"/>
                </a:ext>
              </a:extLst>
            </p:cNvPr>
            <p:cNvSpPr txBox="1">
              <a:spLocks/>
            </p:cNvSpPr>
            <p:nvPr/>
          </p:nvSpPr>
          <p:spPr>
            <a:xfrm>
              <a:off x="562213" y="4437572"/>
              <a:ext cx="349012" cy="38374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lnSpc>
                  <a:spcPts val="1100"/>
                </a:lnSpc>
                <a:spcBef>
                  <a:spcPts val="0"/>
                </a:spcBef>
              </a:pPr>
              <a:r>
                <a:rPr lang="ko-KR" altLang="en-US" sz="8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강우</a:t>
              </a:r>
              <a:endParaRPr lang="en-US" altLang="ko-KR" sz="8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  <a:p>
              <a:pPr algn="ctr">
                <a:lnSpc>
                  <a:spcPts val="1100"/>
                </a:lnSpc>
                <a:spcBef>
                  <a:spcPts val="0"/>
                </a:spcBef>
              </a:pPr>
              <a:r>
                <a:rPr lang="ko-KR" altLang="en-US" sz="8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자료</a:t>
              </a:r>
              <a:endParaRPr lang="en-US" altLang="ko-KR" sz="8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="" xmlns:a16="http://schemas.microsoft.com/office/drawing/2014/main" id="{69C51C00-1841-49F0-9898-CEB5BB09B391}"/>
                </a:ext>
              </a:extLst>
            </p:cNvPr>
            <p:cNvGrpSpPr/>
            <p:nvPr/>
          </p:nvGrpSpPr>
          <p:grpSpPr>
            <a:xfrm>
              <a:off x="656624" y="4290158"/>
              <a:ext cx="173605" cy="143475"/>
              <a:chOff x="1629137" y="4211320"/>
              <a:chExt cx="350192" cy="289415"/>
            </a:xfrm>
          </p:grpSpPr>
          <p:sp>
            <p:nvSpPr>
              <p:cNvPr id="219" name="사각형: 둥근 모서리 218">
                <a:extLst>
                  <a:ext uri="{FF2B5EF4-FFF2-40B4-BE49-F238E27FC236}">
                    <a16:creationId xmlns="" xmlns:a16="http://schemas.microsoft.com/office/drawing/2014/main" id="{A63CBBE1-18AF-4AE3-89DB-E470C76993C4}"/>
                  </a:ext>
                </a:extLst>
              </p:cNvPr>
              <p:cNvSpPr/>
              <p:nvPr/>
            </p:nvSpPr>
            <p:spPr>
              <a:xfrm>
                <a:off x="1629137" y="4211320"/>
                <a:ext cx="350192" cy="289415"/>
              </a:xfrm>
              <a:prstGeom prst="roundRect">
                <a:avLst>
                  <a:gd name="adj" fmla="val 11163"/>
                </a:avLst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20" name="그림 219">
                <a:extLst>
                  <a:ext uri="{FF2B5EF4-FFF2-40B4-BE49-F238E27FC236}">
                    <a16:creationId xmlns="" xmlns:a16="http://schemas.microsoft.com/office/drawing/2014/main" id="{8151C4AC-FA13-4155-8256-09EDEC5C0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02207" y="4234961"/>
                <a:ext cx="208604" cy="23303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="" xmlns:a16="http://schemas.microsoft.com/office/drawing/2014/main" id="{C26AD464-0651-401A-8480-1FF7240848CD}"/>
              </a:ext>
            </a:extLst>
          </p:cNvPr>
          <p:cNvGrpSpPr/>
          <p:nvPr/>
        </p:nvGrpSpPr>
        <p:grpSpPr>
          <a:xfrm>
            <a:off x="562213" y="5323619"/>
            <a:ext cx="349012" cy="597835"/>
            <a:chOff x="562213" y="5340288"/>
            <a:chExt cx="349012" cy="597835"/>
          </a:xfrm>
        </p:grpSpPr>
        <p:sp>
          <p:nvSpPr>
            <p:cNvPr id="225" name="제목 2">
              <a:extLst>
                <a:ext uri="{FF2B5EF4-FFF2-40B4-BE49-F238E27FC236}">
                  <a16:creationId xmlns="" xmlns:a16="http://schemas.microsoft.com/office/drawing/2014/main" id="{C78F59B6-032A-47DD-B7E3-53E98DE47CBB}"/>
                </a:ext>
              </a:extLst>
            </p:cNvPr>
            <p:cNvSpPr txBox="1">
              <a:spLocks/>
            </p:cNvSpPr>
            <p:nvPr/>
          </p:nvSpPr>
          <p:spPr>
            <a:xfrm>
              <a:off x="562213" y="5554377"/>
              <a:ext cx="349012" cy="38374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lnSpc>
                  <a:spcPts val="1100"/>
                </a:lnSpc>
                <a:spcBef>
                  <a:spcPts val="0"/>
                </a:spcBef>
              </a:pPr>
              <a:r>
                <a:rPr lang="ko-KR" altLang="en-US" sz="800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도로 기상 정보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="" xmlns:a16="http://schemas.microsoft.com/office/drawing/2014/main" id="{D9068A26-0AAF-4C00-B492-5D688F83B5E7}"/>
                </a:ext>
              </a:extLst>
            </p:cNvPr>
            <p:cNvGrpSpPr/>
            <p:nvPr/>
          </p:nvGrpSpPr>
          <p:grpSpPr>
            <a:xfrm>
              <a:off x="656624" y="5340288"/>
              <a:ext cx="173605" cy="143475"/>
              <a:chOff x="656624" y="5340288"/>
              <a:chExt cx="173605" cy="143475"/>
            </a:xfrm>
          </p:grpSpPr>
          <p:sp>
            <p:nvSpPr>
              <p:cNvPr id="227" name="사각형: 둥근 모서리 226">
                <a:extLst>
                  <a:ext uri="{FF2B5EF4-FFF2-40B4-BE49-F238E27FC236}">
                    <a16:creationId xmlns="" xmlns:a16="http://schemas.microsoft.com/office/drawing/2014/main" id="{D49835D5-956F-4B21-862E-510BF00C556F}"/>
                  </a:ext>
                </a:extLst>
              </p:cNvPr>
              <p:cNvSpPr/>
              <p:nvPr/>
            </p:nvSpPr>
            <p:spPr>
              <a:xfrm>
                <a:off x="656624" y="5340288"/>
                <a:ext cx="173605" cy="143475"/>
              </a:xfrm>
              <a:prstGeom prst="roundRect">
                <a:avLst>
                  <a:gd name="adj" fmla="val 11163"/>
                </a:avLst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29" name="그림 228">
                <a:extLst>
                  <a:ext uri="{FF2B5EF4-FFF2-40B4-BE49-F238E27FC236}">
                    <a16:creationId xmlns="" xmlns:a16="http://schemas.microsoft.com/office/drawing/2014/main" id="{7AF9F69F-A9FC-4FEE-9CEC-5B91B57D6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24" y="5382608"/>
                <a:ext cx="143205" cy="73120"/>
              </a:xfrm>
              <a:prstGeom prst="rect">
                <a:avLst/>
              </a:prstGeom>
            </p:spPr>
          </p:pic>
        </p:grpSp>
      </p:grpSp>
      <p:grpSp>
        <p:nvGrpSpPr>
          <p:cNvPr id="135" name="그룹 134">
            <a:extLst>
              <a:ext uri="{FF2B5EF4-FFF2-40B4-BE49-F238E27FC236}">
                <a16:creationId xmlns="" xmlns:a16="http://schemas.microsoft.com/office/drawing/2014/main" id="{153BFB11-E4F0-4E1F-B252-6FD238005687}"/>
              </a:ext>
            </a:extLst>
          </p:cNvPr>
          <p:cNvGrpSpPr/>
          <p:nvPr/>
        </p:nvGrpSpPr>
        <p:grpSpPr>
          <a:xfrm>
            <a:off x="1936817" y="5227577"/>
            <a:ext cx="350192" cy="289415"/>
            <a:chOff x="1209942" y="5141348"/>
            <a:chExt cx="366464" cy="302863"/>
          </a:xfrm>
        </p:grpSpPr>
        <p:sp>
          <p:nvSpPr>
            <p:cNvPr id="176" name="사각형: 둥근 모서리 175">
              <a:extLst>
                <a:ext uri="{FF2B5EF4-FFF2-40B4-BE49-F238E27FC236}">
                  <a16:creationId xmlns="" xmlns:a16="http://schemas.microsoft.com/office/drawing/2014/main" id="{AC058A96-A219-47F2-9302-EDD8811D503C}"/>
                </a:ext>
              </a:extLst>
            </p:cNvPr>
            <p:cNvSpPr/>
            <p:nvPr/>
          </p:nvSpPr>
          <p:spPr>
            <a:xfrm>
              <a:off x="1209942" y="5141348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7" name="그림 176">
              <a:extLst>
                <a:ext uri="{FF2B5EF4-FFF2-40B4-BE49-F238E27FC236}">
                  <a16:creationId xmlns="" xmlns:a16="http://schemas.microsoft.com/office/drawing/2014/main" id="{5C22BFAD-90C0-40CF-BEFA-7ED5CA39E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556" y="5215530"/>
              <a:ext cx="321236" cy="164023"/>
            </a:xfrm>
            <a:prstGeom prst="rect">
              <a:avLst/>
            </a:prstGeom>
          </p:spPr>
        </p:pic>
      </p:grpSp>
      <p:grpSp>
        <p:nvGrpSpPr>
          <p:cNvPr id="206" name="그룹 205">
            <a:extLst>
              <a:ext uri="{FF2B5EF4-FFF2-40B4-BE49-F238E27FC236}">
                <a16:creationId xmlns="" xmlns:a16="http://schemas.microsoft.com/office/drawing/2014/main" id="{5725BAA9-0D71-4859-98CD-E27D39EA3FED}"/>
              </a:ext>
            </a:extLst>
          </p:cNvPr>
          <p:cNvGrpSpPr/>
          <p:nvPr/>
        </p:nvGrpSpPr>
        <p:grpSpPr>
          <a:xfrm>
            <a:off x="3470514" y="4165540"/>
            <a:ext cx="350192" cy="289415"/>
            <a:chOff x="1209942" y="5141348"/>
            <a:chExt cx="366464" cy="302863"/>
          </a:xfrm>
        </p:grpSpPr>
        <p:sp>
          <p:nvSpPr>
            <p:cNvPr id="212" name="사각형: 둥근 모서리 211">
              <a:extLst>
                <a:ext uri="{FF2B5EF4-FFF2-40B4-BE49-F238E27FC236}">
                  <a16:creationId xmlns="" xmlns:a16="http://schemas.microsoft.com/office/drawing/2014/main" id="{C8EE447F-F71D-47D3-81D4-D336146F7248}"/>
                </a:ext>
              </a:extLst>
            </p:cNvPr>
            <p:cNvSpPr/>
            <p:nvPr/>
          </p:nvSpPr>
          <p:spPr>
            <a:xfrm>
              <a:off x="1209942" y="5141348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3" name="그림 212">
              <a:extLst>
                <a:ext uri="{FF2B5EF4-FFF2-40B4-BE49-F238E27FC236}">
                  <a16:creationId xmlns="" xmlns:a16="http://schemas.microsoft.com/office/drawing/2014/main" id="{4090A460-A17F-48D1-81FD-977EA856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556" y="5215530"/>
              <a:ext cx="321236" cy="164023"/>
            </a:xfrm>
            <a:prstGeom prst="rect">
              <a:avLst/>
            </a:prstGeom>
          </p:spPr>
        </p:pic>
      </p:grpSp>
      <p:sp>
        <p:nvSpPr>
          <p:cNvPr id="210" name="타원 209">
            <a:extLst>
              <a:ext uri="{FF2B5EF4-FFF2-40B4-BE49-F238E27FC236}">
                <a16:creationId xmlns="" xmlns:a16="http://schemas.microsoft.com/office/drawing/2014/main" id="{B8C40202-54AE-4F18-9C37-5ED047C97241}"/>
              </a:ext>
            </a:extLst>
          </p:cNvPr>
          <p:cNvSpPr/>
          <p:nvPr/>
        </p:nvSpPr>
        <p:spPr>
          <a:xfrm>
            <a:off x="3630690" y="4443188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cxnSp>
        <p:nvCxnSpPr>
          <p:cNvPr id="17" name="직선 연결선 16">
            <a:extLst>
              <a:ext uri="{FF2B5EF4-FFF2-40B4-BE49-F238E27FC236}">
                <a16:creationId xmlns="" xmlns:a16="http://schemas.microsoft.com/office/drawing/2014/main" id="{76ED84FA-13C5-443A-86A3-85F8601F2A3D}"/>
              </a:ext>
            </a:extLst>
          </p:cNvPr>
          <p:cNvCxnSpPr>
            <a:cxnSpLocks/>
          </p:cNvCxnSpPr>
          <p:nvPr/>
        </p:nvCxnSpPr>
        <p:spPr>
          <a:xfrm>
            <a:off x="1714504" y="4046669"/>
            <a:ext cx="1930301" cy="0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직선 연결선 229">
            <a:extLst>
              <a:ext uri="{FF2B5EF4-FFF2-40B4-BE49-F238E27FC236}">
                <a16:creationId xmlns="" xmlns:a16="http://schemas.microsoft.com/office/drawing/2014/main" id="{5DD0814E-7DFF-4BA7-BF37-F4F093889635}"/>
              </a:ext>
            </a:extLst>
          </p:cNvPr>
          <p:cNvCxnSpPr>
            <a:cxnSpLocks/>
          </p:cNvCxnSpPr>
          <p:nvPr/>
        </p:nvCxnSpPr>
        <p:spPr>
          <a:xfrm flipV="1">
            <a:off x="1714504" y="4040444"/>
            <a:ext cx="0" cy="123825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그룹 193">
            <a:extLst>
              <a:ext uri="{FF2B5EF4-FFF2-40B4-BE49-F238E27FC236}">
                <a16:creationId xmlns="" xmlns:a16="http://schemas.microsoft.com/office/drawing/2014/main" id="{2DF508B2-77C9-400C-B79A-57816878795A}"/>
              </a:ext>
            </a:extLst>
          </p:cNvPr>
          <p:cNvGrpSpPr/>
          <p:nvPr/>
        </p:nvGrpSpPr>
        <p:grpSpPr>
          <a:xfrm>
            <a:off x="1538604" y="4165539"/>
            <a:ext cx="350192" cy="289415"/>
            <a:chOff x="817036" y="5058004"/>
            <a:chExt cx="366464" cy="302863"/>
          </a:xfrm>
        </p:grpSpPr>
        <p:sp>
          <p:nvSpPr>
            <p:cNvPr id="203" name="사각형: 둥근 모서리 202">
              <a:extLst>
                <a:ext uri="{FF2B5EF4-FFF2-40B4-BE49-F238E27FC236}">
                  <a16:creationId xmlns="" xmlns:a16="http://schemas.microsoft.com/office/drawing/2014/main" id="{20ECC067-EB94-4C31-9106-138782DB704C}"/>
                </a:ext>
              </a:extLst>
            </p:cNvPr>
            <p:cNvSpPr/>
            <p:nvPr/>
          </p:nvSpPr>
          <p:spPr>
            <a:xfrm>
              <a:off x="817036" y="5058004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4" name="그림 203">
              <a:extLst>
                <a:ext uri="{FF2B5EF4-FFF2-40B4-BE49-F238E27FC236}">
                  <a16:creationId xmlns="" xmlns:a16="http://schemas.microsoft.com/office/drawing/2014/main" id="{367FEA06-73CA-4238-B94A-99E1B22F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501" y="5082744"/>
              <a:ext cx="218297" cy="243858"/>
            </a:xfrm>
            <a:prstGeom prst="rect">
              <a:avLst/>
            </a:prstGeom>
          </p:spPr>
        </p:pic>
      </p:grpSp>
      <p:grpSp>
        <p:nvGrpSpPr>
          <p:cNvPr id="195" name="그룹 194">
            <a:extLst>
              <a:ext uri="{FF2B5EF4-FFF2-40B4-BE49-F238E27FC236}">
                <a16:creationId xmlns="" xmlns:a16="http://schemas.microsoft.com/office/drawing/2014/main" id="{EBF4C185-1FFC-4DEF-BA8C-2BA5C6539EFD}"/>
              </a:ext>
            </a:extLst>
          </p:cNvPr>
          <p:cNvGrpSpPr/>
          <p:nvPr/>
        </p:nvGrpSpPr>
        <p:grpSpPr>
          <a:xfrm>
            <a:off x="1936817" y="4165540"/>
            <a:ext cx="350192" cy="289415"/>
            <a:chOff x="1209942" y="5141348"/>
            <a:chExt cx="366464" cy="302863"/>
          </a:xfrm>
        </p:grpSpPr>
        <p:sp>
          <p:nvSpPr>
            <p:cNvPr id="201" name="사각형: 둥근 모서리 200">
              <a:extLst>
                <a:ext uri="{FF2B5EF4-FFF2-40B4-BE49-F238E27FC236}">
                  <a16:creationId xmlns="" xmlns:a16="http://schemas.microsoft.com/office/drawing/2014/main" id="{BE7924F7-EAB3-4C2C-A42D-543C66EA6FCD}"/>
                </a:ext>
              </a:extLst>
            </p:cNvPr>
            <p:cNvSpPr/>
            <p:nvPr/>
          </p:nvSpPr>
          <p:spPr>
            <a:xfrm>
              <a:off x="1209942" y="5141348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2" name="그림 201">
              <a:extLst>
                <a:ext uri="{FF2B5EF4-FFF2-40B4-BE49-F238E27FC236}">
                  <a16:creationId xmlns="" xmlns:a16="http://schemas.microsoft.com/office/drawing/2014/main" id="{00661855-1116-42DA-B196-D8B5A73BA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556" y="5215530"/>
              <a:ext cx="321236" cy="164023"/>
            </a:xfrm>
            <a:prstGeom prst="rect">
              <a:avLst/>
            </a:prstGeom>
          </p:spPr>
        </p:pic>
      </p:grpSp>
      <p:sp>
        <p:nvSpPr>
          <p:cNvPr id="198" name="타원 197">
            <a:extLst>
              <a:ext uri="{FF2B5EF4-FFF2-40B4-BE49-F238E27FC236}">
                <a16:creationId xmlns="" xmlns:a16="http://schemas.microsoft.com/office/drawing/2014/main" id="{4FEBD72A-4EA1-4F7E-899F-985C5B66F827}"/>
              </a:ext>
            </a:extLst>
          </p:cNvPr>
          <p:cNvSpPr/>
          <p:nvPr/>
        </p:nvSpPr>
        <p:spPr>
          <a:xfrm>
            <a:off x="1698778" y="4443185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99" name="타원 198">
            <a:extLst>
              <a:ext uri="{FF2B5EF4-FFF2-40B4-BE49-F238E27FC236}">
                <a16:creationId xmlns="" xmlns:a16="http://schemas.microsoft.com/office/drawing/2014/main" id="{4E42F968-63F3-44AC-A392-901B0FCF8C0A}"/>
              </a:ext>
            </a:extLst>
          </p:cNvPr>
          <p:cNvSpPr/>
          <p:nvPr/>
        </p:nvSpPr>
        <p:spPr>
          <a:xfrm>
            <a:off x="2096993" y="4443188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243" name="그룹 242">
            <a:extLst>
              <a:ext uri="{FF2B5EF4-FFF2-40B4-BE49-F238E27FC236}">
                <a16:creationId xmlns="" xmlns:a16="http://schemas.microsoft.com/office/drawing/2014/main" id="{3D5E0A7A-0ED1-4BD1-8091-F84D54C35A14}"/>
              </a:ext>
            </a:extLst>
          </p:cNvPr>
          <p:cNvGrpSpPr/>
          <p:nvPr/>
        </p:nvGrpSpPr>
        <p:grpSpPr>
          <a:xfrm>
            <a:off x="3606211" y="4039526"/>
            <a:ext cx="78800" cy="98104"/>
            <a:chOff x="3588795" y="3985295"/>
            <a:chExt cx="78800" cy="98104"/>
          </a:xfrm>
        </p:grpSpPr>
        <p:cxnSp>
          <p:nvCxnSpPr>
            <p:cNvPr id="231" name="직선 연결선 230">
              <a:extLst>
                <a:ext uri="{FF2B5EF4-FFF2-40B4-BE49-F238E27FC236}">
                  <a16:creationId xmlns="" xmlns:a16="http://schemas.microsoft.com/office/drawing/2014/main" id="{0CE1778B-8DF5-40B3-8C44-022700079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7389" y="3985295"/>
              <a:ext cx="0" cy="77118"/>
            </a:xfrm>
            <a:prstGeom prst="line">
              <a:avLst/>
            </a:prstGeom>
            <a:ln w="15875">
              <a:solidFill>
                <a:srgbClr val="064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이등변 삼각형 29">
              <a:extLst>
                <a:ext uri="{FF2B5EF4-FFF2-40B4-BE49-F238E27FC236}">
                  <a16:creationId xmlns="" xmlns:a16="http://schemas.microsoft.com/office/drawing/2014/main" id="{971E9EDE-0CD7-470B-9840-5821E1ADD252}"/>
                </a:ext>
              </a:extLst>
            </p:cNvPr>
            <p:cNvSpPr/>
            <p:nvPr/>
          </p:nvSpPr>
          <p:spPr>
            <a:xfrm rot="10800000">
              <a:off x="3588795" y="4032362"/>
              <a:ext cx="78800" cy="51037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="" xmlns:a16="http://schemas.microsoft.com/office/drawing/2014/main" id="{C194C3E4-46AF-4B61-B086-C35495594A9D}"/>
              </a:ext>
            </a:extLst>
          </p:cNvPr>
          <p:cNvGrpSpPr/>
          <p:nvPr/>
        </p:nvGrpSpPr>
        <p:grpSpPr>
          <a:xfrm>
            <a:off x="2367555" y="4270847"/>
            <a:ext cx="707386" cy="78800"/>
            <a:chOff x="2350139" y="4216616"/>
            <a:chExt cx="707386" cy="78800"/>
          </a:xfrm>
        </p:grpSpPr>
        <p:cxnSp>
          <p:nvCxnSpPr>
            <p:cNvPr id="232" name="직선 연결선 231">
              <a:extLst>
                <a:ext uri="{FF2B5EF4-FFF2-40B4-BE49-F238E27FC236}">
                  <a16:creationId xmlns="" xmlns:a16="http://schemas.microsoft.com/office/drawing/2014/main" id="{94157783-65A6-4071-A74F-CCC6244BB7D0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4256015"/>
              <a:ext cx="695325" cy="0"/>
            </a:xfrm>
            <a:prstGeom prst="line">
              <a:avLst/>
            </a:prstGeom>
            <a:ln w="15875">
              <a:solidFill>
                <a:srgbClr val="064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이등변 삼각형 233">
              <a:extLst>
                <a:ext uri="{FF2B5EF4-FFF2-40B4-BE49-F238E27FC236}">
                  <a16:creationId xmlns="" xmlns:a16="http://schemas.microsoft.com/office/drawing/2014/main" id="{E93081AE-13E4-4665-95EE-FD9A1D07445B}"/>
                </a:ext>
              </a:extLst>
            </p:cNvPr>
            <p:cNvSpPr/>
            <p:nvPr/>
          </p:nvSpPr>
          <p:spPr>
            <a:xfrm rot="16200000">
              <a:off x="2336258" y="4230497"/>
              <a:ext cx="78800" cy="51037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05" name="그룹 204">
            <a:extLst>
              <a:ext uri="{FF2B5EF4-FFF2-40B4-BE49-F238E27FC236}">
                <a16:creationId xmlns="" xmlns:a16="http://schemas.microsoft.com/office/drawing/2014/main" id="{E8EBEBA3-FC97-4AEA-96B9-0AB3DBB90F21}"/>
              </a:ext>
            </a:extLst>
          </p:cNvPr>
          <p:cNvGrpSpPr/>
          <p:nvPr/>
        </p:nvGrpSpPr>
        <p:grpSpPr>
          <a:xfrm>
            <a:off x="3072301" y="4165539"/>
            <a:ext cx="350192" cy="289415"/>
            <a:chOff x="817036" y="5058004"/>
            <a:chExt cx="366464" cy="302863"/>
          </a:xfrm>
        </p:grpSpPr>
        <p:sp>
          <p:nvSpPr>
            <p:cNvPr id="214" name="사각형: 둥근 모서리 213">
              <a:extLst>
                <a:ext uri="{FF2B5EF4-FFF2-40B4-BE49-F238E27FC236}">
                  <a16:creationId xmlns="" xmlns:a16="http://schemas.microsoft.com/office/drawing/2014/main" id="{AF901A74-1CDC-42CA-A6DB-474637E3FE1E}"/>
                </a:ext>
              </a:extLst>
            </p:cNvPr>
            <p:cNvSpPr/>
            <p:nvPr/>
          </p:nvSpPr>
          <p:spPr>
            <a:xfrm>
              <a:off x="817036" y="5058004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5" name="그림 214">
              <a:extLst>
                <a:ext uri="{FF2B5EF4-FFF2-40B4-BE49-F238E27FC236}">
                  <a16:creationId xmlns="" xmlns:a16="http://schemas.microsoft.com/office/drawing/2014/main" id="{23816FE5-7D82-4FB2-80B0-173BE2CF5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501" y="5082744"/>
              <a:ext cx="218297" cy="243858"/>
            </a:xfrm>
            <a:prstGeom prst="rect">
              <a:avLst/>
            </a:prstGeom>
          </p:spPr>
        </p:pic>
      </p:grpSp>
      <p:sp>
        <p:nvSpPr>
          <p:cNvPr id="209" name="타원 208">
            <a:extLst>
              <a:ext uri="{FF2B5EF4-FFF2-40B4-BE49-F238E27FC236}">
                <a16:creationId xmlns="" xmlns:a16="http://schemas.microsoft.com/office/drawing/2014/main" id="{50B5F981-C11F-40D9-9C25-19B844B7B63B}"/>
              </a:ext>
            </a:extLst>
          </p:cNvPr>
          <p:cNvSpPr/>
          <p:nvPr/>
        </p:nvSpPr>
        <p:spPr>
          <a:xfrm>
            <a:off x="3232475" y="4443185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cxnSp>
        <p:nvCxnSpPr>
          <p:cNvPr id="235" name="직선 연결선 234">
            <a:extLst>
              <a:ext uri="{FF2B5EF4-FFF2-40B4-BE49-F238E27FC236}">
                <a16:creationId xmlns="" xmlns:a16="http://schemas.microsoft.com/office/drawing/2014/main" id="{E1A2F1A5-E035-47F2-BE46-5DCAC923339E}"/>
              </a:ext>
            </a:extLst>
          </p:cNvPr>
          <p:cNvCxnSpPr>
            <a:cxnSpLocks/>
          </p:cNvCxnSpPr>
          <p:nvPr/>
        </p:nvCxnSpPr>
        <p:spPr>
          <a:xfrm>
            <a:off x="1372347" y="4310246"/>
            <a:ext cx="164307" cy="0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직선 연결선 237">
            <a:extLst>
              <a:ext uri="{FF2B5EF4-FFF2-40B4-BE49-F238E27FC236}">
                <a16:creationId xmlns="" xmlns:a16="http://schemas.microsoft.com/office/drawing/2014/main" id="{4917FDD1-15B7-4E61-AF97-A22DA34BC90E}"/>
              </a:ext>
            </a:extLst>
          </p:cNvPr>
          <p:cNvCxnSpPr>
            <a:cxnSpLocks/>
          </p:cNvCxnSpPr>
          <p:nvPr/>
        </p:nvCxnSpPr>
        <p:spPr>
          <a:xfrm flipV="1">
            <a:off x="1379491" y="4310246"/>
            <a:ext cx="0" cy="770804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연결선 240">
            <a:extLst>
              <a:ext uri="{FF2B5EF4-FFF2-40B4-BE49-F238E27FC236}">
                <a16:creationId xmlns="" xmlns:a16="http://schemas.microsoft.com/office/drawing/2014/main" id="{C6515480-E118-405B-9920-FD8311BE89E1}"/>
              </a:ext>
            </a:extLst>
          </p:cNvPr>
          <p:cNvCxnSpPr>
            <a:cxnSpLocks/>
          </p:cNvCxnSpPr>
          <p:nvPr/>
        </p:nvCxnSpPr>
        <p:spPr>
          <a:xfrm>
            <a:off x="1372347" y="5071525"/>
            <a:ext cx="743744" cy="0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직선 연결선 244">
            <a:extLst>
              <a:ext uri="{FF2B5EF4-FFF2-40B4-BE49-F238E27FC236}">
                <a16:creationId xmlns="" xmlns:a16="http://schemas.microsoft.com/office/drawing/2014/main" id="{678776C6-A8A8-4419-B359-C93EB38196C4}"/>
              </a:ext>
            </a:extLst>
          </p:cNvPr>
          <p:cNvCxnSpPr>
            <a:cxnSpLocks/>
          </p:cNvCxnSpPr>
          <p:nvPr/>
        </p:nvCxnSpPr>
        <p:spPr>
          <a:xfrm flipV="1">
            <a:off x="2111107" y="5076287"/>
            <a:ext cx="0" cy="123826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이등변 삼각형 245">
            <a:extLst>
              <a:ext uri="{FF2B5EF4-FFF2-40B4-BE49-F238E27FC236}">
                <a16:creationId xmlns="" xmlns:a16="http://schemas.microsoft.com/office/drawing/2014/main" id="{8948B8DD-5977-4EB1-AD7F-2F5D5D3F0AAE}"/>
              </a:ext>
            </a:extLst>
          </p:cNvPr>
          <p:cNvSpPr/>
          <p:nvPr/>
        </p:nvSpPr>
        <p:spPr>
          <a:xfrm rot="10800000">
            <a:off x="2072513" y="5170062"/>
            <a:ext cx="78800" cy="51037"/>
          </a:xfrm>
          <a:prstGeom prst="triangle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1" name="직선 연결선 250">
            <a:extLst>
              <a:ext uri="{FF2B5EF4-FFF2-40B4-BE49-F238E27FC236}">
                <a16:creationId xmlns="" xmlns:a16="http://schemas.microsoft.com/office/drawing/2014/main" id="{D401B96D-5A5C-4FAF-9A2A-C6DBFCD44742}"/>
              </a:ext>
            </a:extLst>
          </p:cNvPr>
          <p:cNvCxnSpPr>
            <a:cxnSpLocks/>
          </p:cNvCxnSpPr>
          <p:nvPr/>
        </p:nvCxnSpPr>
        <p:spPr>
          <a:xfrm flipV="1">
            <a:off x="1713700" y="5123912"/>
            <a:ext cx="0" cy="104778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그룹 133">
            <a:extLst>
              <a:ext uri="{FF2B5EF4-FFF2-40B4-BE49-F238E27FC236}">
                <a16:creationId xmlns="" xmlns:a16="http://schemas.microsoft.com/office/drawing/2014/main" id="{BAE3F002-6CE2-482B-88F2-BFB45F01D000}"/>
              </a:ext>
            </a:extLst>
          </p:cNvPr>
          <p:cNvGrpSpPr/>
          <p:nvPr/>
        </p:nvGrpSpPr>
        <p:grpSpPr>
          <a:xfrm>
            <a:off x="1538604" y="5227576"/>
            <a:ext cx="350192" cy="289415"/>
            <a:chOff x="817036" y="5058004"/>
            <a:chExt cx="366464" cy="302863"/>
          </a:xfrm>
        </p:grpSpPr>
        <p:sp>
          <p:nvSpPr>
            <p:cNvPr id="178" name="사각형: 둥근 모서리 177">
              <a:extLst>
                <a:ext uri="{FF2B5EF4-FFF2-40B4-BE49-F238E27FC236}">
                  <a16:creationId xmlns="" xmlns:a16="http://schemas.microsoft.com/office/drawing/2014/main" id="{6A9C2E05-0F78-4F49-AAF6-D6C8480682BE}"/>
                </a:ext>
              </a:extLst>
            </p:cNvPr>
            <p:cNvSpPr/>
            <p:nvPr/>
          </p:nvSpPr>
          <p:spPr>
            <a:xfrm>
              <a:off x="817036" y="5058004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9" name="그림 178">
              <a:extLst>
                <a:ext uri="{FF2B5EF4-FFF2-40B4-BE49-F238E27FC236}">
                  <a16:creationId xmlns="" xmlns:a16="http://schemas.microsoft.com/office/drawing/2014/main" id="{2FC7E0AB-2FAC-4A51-8546-806DC781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501" y="5082744"/>
              <a:ext cx="218297" cy="243858"/>
            </a:xfrm>
            <a:prstGeom prst="rect">
              <a:avLst/>
            </a:prstGeom>
          </p:spPr>
        </p:pic>
      </p:grpSp>
      <p:sp>
        <p:nvSpPr>
          <p:cNvPr id="173" name="타원 172">
            <a:extLst>
              <a:ext uri="{FF2B5EF4-FFF2-40B4-BE49-F238E27FC236}">
                <a16:creationId xmlns="" xmlns:a16="http://schemas.microsoft.com/office/drawing/2014/main" id="{2DC9B730-DDF7-4622-B868-227657B5B429}"/>
              </a:ext>
            </a:extLst>
          </p:cNvPr>
          <p:cNvSpPr/>
          <p:nvPr/>
        </p:nvSpPr>
        <p:spPr>
          <a:xfrm>
            <a:off x="1698778" y="5505222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74" name="타원 173">
            <a:extLst>
              <a:ext uri="{FF2B5EF4-FFF2-40B4-BE49-F238E27FC236}">
                <a16:creationId xmlns="" xmlns:a16="http://schemas.microsoft.com/office/drawing/2014/main" id="{B9998B95-24D3-4B17-8162-F30BF43F96D3}"/>
              </a:ext>
            </a:extLst>
          </p:cNvPr>
          <p:cNvSpPr/>
          <p:nvPr/>
        </p:nvSpPr>
        <p:spPr>
          <a:xfrm>
            <a:off x="2096993" y="5505225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cxnSp>
        <p:nvCxnSpPr>
          <p:cNvPr id="255" name="직선 연결선 254">
            <a:extLst>
              <a:ext uri="{FF2B5EF4-FFF2-40B4-BE49-F238E27FC236}">
                <a16:creationId xmlns="" xmlns:a16="http://schemas.microsoft.com/office/drawing/2014/main" id="{83002487-E55D-4006-8F0A-C43FEB3A0474}"/>
              </a:ext>
            </a:extLst>
          </p:cNvPr>
          <p:cNvCxnSpPr>
            <a:cxnSpLocks/>
          </p:cNvCxnSpPr>
          <p:nvPr/>
        </p:nvCxnSpPr>
        <p:spPr>
          <a:xfrm>
            <a:off x="1705722" y="5119151"/>
            <a:ext cx="1940719" cy="0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" name="그룹 255">
            <a:extLst>
              <a:ext uri="{FF2B5EF4-FFF2-40B4-BE49-F238E27FC236}">
                <a16:creationId xmlns="" xmlns:a16="http://schemas.microsoft.com/office/drawing/2014/main" id="{64B9B04F-5774-48BB-B8DA-F1F5AC12AC4E}"/>
              </a:ext>
            </a:extLst>
          </p:cNvPr>
          <p:cNvGrpSpPr/>
          <p:nvPr/>
        </p:nvGrpSpPr>
        <p:grpSpPr>
          <a:xfrm>
            <a:off x="3606211" y="5111088"/>
            <a:ext cx="78800" cy="98104"/>
            <a:chOff x="3588795" y="3985295"/>
            <a:chExt cx="78800" cy="98104"/>
          </a:xfrm>
        </p:grpSpPr>
        <p:cxnSp>
          <p:nvCxnSpPr>
            <p:cNvPr id="257" name="직선 연결선 256">
              <a:extLst>
                <a:ext uri="{FF2B5EF4-FFF2-40B4-BE49-F238E27FC236}">
                  <a16:creationId xmlns="" xmlns:a16="http://schemas.microsoft.com/office/drawing/2014/main" id="{134E7CDF-9258-4B09-8199-B5A67211E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7389" y="3985295"/>
              <a:ext cx="0" cy="77118"/>
            </a:xfrm>
            <a:prstGeom prst="line">
              <a:avLst/>
            </a:prstGeom>
            <a:ln w="15875">
              <a:solidFill>
                <a:srgbClr val="064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이등변 삼각형 257">
              <a:extLst>
                <a:ext uri="{FF2B5EF4-FFF2-40B4-BE49-F238E27FC236}">
                  <a16:creationId xmlns="" xmlns:a16="http://schemas.microsoft.com/office/drawing/2014/main" id="{4591B63A-CCDE-424D-A020-A510887CA673}"/>
                </a:ext>
              </a:extLst>
            </p:cNvPr>
            <p:cNvSpPr/>
            <p:nvPr/>
          </p:nvSpPr>
          <p:spPr>
            <a:xfrm rot="10800000">
              <a:off x="3588795" y="4032362"/>
              <a:ext cx="78800" cy="51037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0" name="그룹 259">
            <a:extLst>
              <a:ext uri="{FF2B5EF4-FFF2-40B4-BE49-F238E27FC236}">
                <a16:creationId xmlns="" xmlns:a16="http://schemas.microsoft.com/office/drawing/2014/main" id="{5E2B3F09-99FA-4BB9-B862-47AD7F652E83}"/>
              </a:ext>
            </a:extLst>
          </p:cNvPr>
          <p:cNvGrpSpPr/>
          <p:nvPr/>
        </p:nvGrpSpPr>
        <p:grpSpPr>
          <a:xfrm>
            <a:off x="2367555" y="5332883"/>
            <a:ext cx="707386" cy="78800"/>
            <a:chOff x="2350139" y="4216616"/>
            <a:chExt cx="707386" cy="78800"/>
          </a:xfrm>
        </p:grpSpPr>
        <p:cxnSp>
          <p:nvCxnSpPr>
            <p:cNvPr id="261" name="직선 연결선 260">
              <a:extLst>
                <a:ext uri="{FF2B5EF4-FFF2-40B4-BE49-F238E27FC236}">
                  <a16:creationId xmlns="" xmlns:a16="http://schemas.microsoft.com/office/drawing/2014/main" id="{7BBCC75E-1632-4DA9-8DCA-2B23E980D809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4256015"/>
              <a:ext cx="695325" cy="0"/>
            </a:xfrm>
            <a:prstGeom prst="line">
              <a:avLst/>
            </a:prstGeom>
            <a:ln w="15875">
              <a:solidFill>
                <a:srgbClr val="064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이등변 삼각형 261">
              <a:extLst>
                <a:ext uri="{FF2B5EF4-FFF2-40B4-BE49-F238E27FC236}">
                  <a16:creationId xmlns="" xmlns:a16="http://schemas.microsoft.com/office/drawing/2014/main" id="{926942DC-1A30-4C88-AEFE-876EA6966C62}"/>
                </a:ext>
              </a:extLst>
            </p:cNvPr>
            <p:cNvSpPr/>
            <p:nvPr/>
          </p:nvSpPr>
          <p:spPr>
            <a:xfrm rot="16200000">
              <a:off x="2336258" y="4230497"/>
              <a:ext cx="78800" cy="51037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1" name="그룹 180">
            <a:extLst>
              <a:ext uri="{FF2B5EF4-FFF2-40B4-BE49-F238E27FC236}">
                <a16:creationId xmlns="" xmlns:a16="http://schemas.microsoft.com/office/drawing/2014/main" id="{BEFEDB8B-13B1-4E72-8FCF-819818E8C91A}"/>
              </a:ext>
            </a:extLst>
          </p:cNvPr>
          <p:cNvGrpSpPr/>
          <p:nvPr/>
        </p:nvGrpSpPr>
        <p:grpSpPr>
          <a:xfrm>
            <a:off x="3470514" y="5227577"/>
            <a:ext cx="350192" cy="289415"/>
            <a:chOff x="1209942" y="5141348"/>
            <a:chExt cx="366464" cy="302863"/>
          </a:xfrm>
        </p:grpSpPr>
        <p:sp>
          <p:nvSpPr>
            <p:cNvPr id="187" name="사각형: 둥근 모서리 186">
              <a:extLst>
                <a:ext uri="{FF2B5EF4-FFF2-40B4-BE49-F238E27FC236}">
                  <a16:creationId xmlns="" xmlns:a16="http://schemas.microsoft.com/office/drawing/2014/main" id="{E512A5F9-DBEA-4600-B47F-1BEEC5A78BCE}"/>
                </a:ext>
              </a:extLst>
            </p:cNvPr>
            <p:cNvSpPr/>
            <p:nvPr/>
          </p:nvSpPr>
          <p:spPr>
            <a:xfrm>
              <a:off x="1209942" y="5141348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8" name="그림 187">
              <a:extLst>
                <a:ext uri="{FF2B5EF4-FFF2-40B4-BE49-F238E27FC236}">
                  <a16:creationId xmlns="" xmlns:a16="http://schemas.microsoft.com/office/drawing/2014/main" id="{47A14E96-926D-408E-8443-C41A119AC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556" y="5215530"/>
              <a:ext cx="321236" cy="164023"/>
            </a:xfrm>
            <a:prstGeom prst="rect">
              <a:avLst/>
            </a:prstGeom>
          </p:spPr>
        </p:pic>
      </p:grpSp>
      <p:sp>
        <p:nvSpPr>
          <p:cNvPr id="185" name="타원 184">
            <a:extLst>
              <a:ext uri="{FF2B5EF4-FFF2-40B4-BE49-F238E27FC236}">
                <a16:creationId xmlns="" xmlns:a16="http://schemas.microsoft.com/office/drawing/2014/main" id="{C0D6243F-D19E-4823-81FD-46B87261FC5E}"/>
              </a:ext>
            </a:extLst>
          </p:cNvPr>
          <p:cNvSpPr/>
          <p:nvPr/>
        </p:nvSpPr>
        <p:spPr>
          <a:xfrm>
            <a:off x="3630690" y="5505225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cxnSp>
        <p:nvCxnSpPr>
          <p:cNvPr id="269" name="직선 연결선 268">
            <a:extLst>
              <a:ext uri="{FF2B5EF4-FFF2-40B4-BE49-F238E27FC236}">
                <a16:creationId xmlns="" xmlns:a16="http://schemas.microsoft.com/office/drawing/2014/main" id="{3662DA04-168C-4025-AC47-67E74F6D40ED}"/>
              </a:ext>
            </a:extLst>
          </p:cNvPr>
          <p:cNvCxnSpPr>
            <a:cxnSpLocks/>
          </p:cNvCxnSpPr>
          <p:nvPr/>
        </p:nvCxnSpPr>
        <p:spPr>
          <a:xfrm flipV="1">
            <a:off x="3247397" y="5064381"/>
            <a:ext cx="0" cy="173832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0" name="그룹 179">
            <a:extLst>
              <a:ext uri="{FF2B5EF4-FFF2-40B4-BE49-F238E27FC236}">
                <a16:creationId xmlns="" xmlns:a16="http://schemas.microsoft.com/office/drawing/2014/main" id="{8B549A75-D4B7-4E4F-B170-36B6D58EAA0A}"/>
              </a:ext>
            </a:extLst>
          </p:cNvPr>
          <p:cNvGrpSpPr/>
          <p:nvPr/>
        </p:nvGrpSpPr>
        <p:grpSpPr>
          <a:xfrm>
            <a:off x="3072301" y="5227576"/>
            <a:ext cx="350192" cy="289415"/>
            <a:chOff x="817036" y="5058004"/>
            <a:chExt cx="366464" cy="302863"/>
          </a:xfrm>
        </p:grpSpPr>
        <p:sp>
          <p:nvSpPr>
            <p:cNvPr id="189" name="사각형: 둥근 모서리 188">
              <a:extLst>
                <a:ext uri="{FF2B5EF4-FFF2-40B4-BE49-F238E27FC236}">
                  <a16:creationId xmlns="" xmlns:a16="http://schemas.microsoft.com/office/drawing/2014/main" id="{67D6EE80-B993-472E-81EE-05F32926B243}"/>
                </a:ext>
              </a:extLst>
            </p:cNvPr>
            <p:cNvSpPr/>
            <p:nvPr/>
          </p:nvSpPr>
          <p:spPr>
            <a:xfrm>
              <a:off x="817036" y="5058004"/>
              <a:ext cx="366464" cy="302863"/>
            </a:xfrm>
            <a:prstGeom prst="roundRect">
              <a:avLst>
                <a:gd name="adj" fmla="val 1116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0" name="그림 189">
              <a:extLst>
                <a:ext uri="{FF2B5EF4-FFF2-40B4-BE49-F238E27FC236}">
                  <a16:creationId xmlns="" xmlns:a16="http://schemas.microsoft.com/office/drawing/2014/main" id="{2F099776-957C-4157-8D00-8AB672CF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501" y="5082744"/>
              <a:ext cx="218297" cy="243858"/>
            </a:xfrm>
            <a:prstGeom prst="rect">
              <a:avLst/>
            </a:prstGeom>
          </p:spPr>
        </p:pic>
      </p:grpSp>
      <p:sp>
        <p:nvSpPr>
          <p:cNvPr id="184" name="타원 183">
            <a:extLst>
              <a:ext uri="{FF2B5EF4-FFF2-40B4-BE49-F238E27FC236}">
                <a16:creationId xmlns="" xmlns:a16="http://schemas.microsoft.com/office/drawing/2014/main" id="{B11963F2-E8E0-4FA6-A62F-146CD9927803}"/>
              </a:ext>
            </a:extLst>
          </p:cNvPr>
          <p:cNvSpPr/>
          <p:nvPr/>
        </p:nvSpPr>
        <p:spPr>
          <a:xfrm>
            <a:off x="3232475" y="5505222"/>
            <a:ext cx="29840" cy="2984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cxnSp>
        <p:nvCxnSpPr>
          <p:cNvPr id="271" name="직선 연결선 270">
            <a:extLst>
              <a:ext uri="{FF2B5EF4-FFF2-40B4-BE49-F238E27FC236}">
                <a16:creationId xmlns="" xmlns:a16="http://schemas.microsoft.com/office/drawing/2014/main" id="{9834030F-168D-42B8-97AD-3575C39DC35A}"/>
              </a:ext>
            </a:extLst>
          </p:cNvPr>
          <p:cNvCxnSpPr>
            <a:cxnSpLocks/>
          </p:cNvCxnSpPr>
          <p:nvPr/>
        </p:nvCxnSpPr>
        <p:spPr>
          <a:xfrm>
            <a:off x="3247397" y="5071525"/>
            <a:ext cx="732419" cy="0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직선 연결선 273">
            <a:extLst>
              <a:ext uri="{FF2B5EF4-FFF2-40B4-BE49-F238E27FC236}">
                <a16:creationId xmlns="" xmlns:a16="http://schemas.microsoft.com/office/drawing/2014/main" id="{7211E020-7A75-4297-93E9-F86A05A83B98}"/>
              </a:ext>
            </a:extLst>
          </p:cNvPr>
          <p:cNvCxnSpPr>
            <a:cxnSpLocks/>
          </p:cNvCxnSpPr>
          <p:nvPr/>
        </p:nvCxnSpPr>
        <p:spPr>
          <a:xfrm>
            <a:off x="3898854" y="4310246"/>
            <a:ext cx="78581" cy="0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직선 연결선 274">
            <a:extLst>
              <a:ext uri="{FF2B5EF4-FFF2-40B4-BE49-F238E27FC236}">
                <a16:creationId xmlns="" xmlns:a16="http://schemas.microsoft.com/office/drawing/2014/main" id="{59C264F2-CF71-4473-9B1A-42E1D424E50F}"/>
              </a:ext>
            </a:extLst>
          </p:cNvPr>
          <p:cNvCxnSpPr>
            <a:cxnSpLocks/>
          </p:cNvCxnSpPr>
          <p:nvPr/>
        </p:nvCxnSpPr>
        <p:spPr>
          <a:xfrm flipV="1">
            <a:off x="3970291" y="4310246"/>
            <a:ext cx="0" cy="763660"/>
          </a:xfrm>
          <a:prstGeom prst="line">
            <a:avLst/>
          </a:prstGeom>
          <a:ln w="15875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이등변 삼각형 278">
            <a:extLst>
              <a:ext uri="{FF2B5EF4-FFF2-40B4-BE49-F238E27FC236}">
                <a16:creationId xmlns="" xmlns:a16="http://schemas.microsoft.com/office/drawing/2014/main" id="{748784F7-6F65-4E0D-A0C3-E1CEA1E64592}"/>
              </a:ext>
            </a:extLst>
          </p:cNvPr>
          <p:cNvSpPr/>
          <p:nvPr/>
        </p:nvSpPr>
        <p:spPr>
          <a:xfrm rot="16200000">
            <a:off x="3841782" y="4284729"/>
            <a:ext cx="78800" cy="51037"/>
          </a:xfrm>
          <a:prstGeom prst="triangle">
            <a:avLst/>
          </a:prstGeom>
          <a:solidFill>
            <a:srgbClr val="064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4" name="그룹 303">
            <a:extLst>
              <a:ext uri="{FF2B5EF4-FFF2-40B4-BE49-F238E27FC236}">
                <a16:creationId xmlns="" xmlns:a16="http://schemas.microsoft.com/office/drawing/2014/main" id="{12AD3CB9-53BD-4FB1-A219-AF8F607492B6}"/>
              </a:ext>
            </a:extLst>
          </p:cNvPr>
          <p:cNvGrpSpPr/>
          <p:nvPr/>
        </p:nvGrpSpPr>
        <p:grpSpPr>
          <a:xfrm>
            <a:off x="5526431" y="4229266"/>
            <a:ext cx="3656915" cy="1563330"/>
            <a:chOff x="5526431" y="4104307"/>
            <a:chExt cx="3656915" cy="1563330"/>
          </a:xfrm>
        </p:grpSpPr>
        <p:grpSp>
          <p:nvGrpSpPr>
            <p:cNvPr id="66" name="그룹 65">
              <a:extLst>
                <a:ext uri="{FF2B5EF4-FFF2-40B4-BE49-F238E27FC236}">
                  <a16:creationId xmlns="" xmlns:a16="http://schemas.microsoft.com/office/drawing/2014/main" id="{146AF124-2AE0-4785-9762-0B60EE662A50}"/>
                </a:ext>
              </a:extLst>
            </p:cNvPr>
            <p:cNvGrpSpPr/>
            <p:nvPr/>
          </p:nvGrpSpPr>
          <p:grpSpPr>
            <a:xfrm>
              <a:off x="5526431" y="5336866"/>
              <a:ext cx="1028015" cy="330771"/>
              <a:chOff x="5475030" y="5732780"/>
              <a:chExt cx="1130816" cy="330771"/>
            </a:xfrm>
          </p:grpSpPr>
          <p:sp>
            <p:nvSpPr>
              <p:cNvPr id="284" name="직사각형 283">
                <a:extLst>
                  <a:ext uri="{FF2B5EF4-FFF2-40B4-BE49-F238E27FC236}">
                    <a16:creationId xmlns="" xmlns:a16="http://schemas.microsoft.com/office/drawing/2014/main" id="{16CBF96C-F1E9-47E8-B5A4-2126D8DF530E}"/>
                  </a:ext>
                </a:extLst>
              </p:cNvPr>
              <p:cNvSpPr/>
              <p:nvPr/>
            </p:nvSpPr>
            <p:spPr>
              <a:xfrm>
                <a:off x="5475030" y="5732780"/>
                <a:ext cx="1130816" cy="330771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288" name="제목 2">
                <a:extLst>
                  <a:ext uri="{FF2B5EF4-FFF2-40B4-BE49-F238E27FC236}">
                    <a16:creationId xmlns="" xmlns:a16="http://schemas.microsoft.com/office/drawing/2014/main" id="{0DED9CD4-E69D-4674-93BD-A30A9BD0AF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03680" y="5779027"/>
                <a:ext cx="873517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12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Producer</a:t>
                </a:r>
              </a:p>
            </p:txBody>
          </p:sp>
        </p:grpSp>
        <p:grpSp>
          <p:nvGrpSpPr>
            <p:cNvPr id="67" name="그룹 66">
              <a:extLst>
                <a:ext uri="{FF2B5EF4-FFF2-40B4-BE49-F238E27FC236}">
                  <a16:creationId xmlns="" xmlns:a16="http://schemas.microsoft.com/office/drawing/2014/main" id="{C0C094E7-54DB-4B10-9D66-6DA0C5AEA339}"/>
                </a:ext>
              </a:extLst>
            </p:cNvPr>
            <p:cNvGrpSpPr/>
            <p:nvPr/>
          </p:nvGrpSpPr>
          <p:grpSpPr>
            <a:xfrm>
              <a:off x="6840881" y="5336866"/>
              <a:ext cx="1028015" cy="330771"/>
              <a:chOff x="6789480" y="5732780"/>
              <a:chExt cx="1130816" cy="330771"/>
            </a:xfrm>
          </p:grpSpPr>
          <p:sp>
            <p:nvSpPr>
              <p:cNvPr id="285" name="직사각형 284">
                <a:extLst>
                  <a:ext uri="{FF2B5EF4-FFF2-40B4-BE49-F238E27FC236}">
                    <a16:creationId xmlns="" xmlns:a16="http://schemas.microsoft.com/office/drawing/2014/main" id="{6BB89F2E-2341-4895-9C33-DE53EB778245}"/>
                  </a:ext>
                </a:extLst>
              </p:cNvPr>
              <p:cNvSpPr/>
              <p:nvPr/>
            </p:nvSpPr>
            <p:spPr>
              <a:xfrm>
                <a:off x="6789480" y="5732780"/>
                <a:ext cx="1130816" cy="330771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289" name="제목 2">
                <a:extLst>
                  <a:ext uri="{FF2B5EF4-FFF2-40B4-BE49-F238E27FC236}">
                    <a16:creationId xmlns="" xmlns:a16="http://schemas.microsoft.com/office/drawing/2014/main" id="{645DA942-A80C-45B9-97CB-BBFC2DAAFF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18130" y="5779027"/>
                <a:ext cx="873517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12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Tool</a:t>
                </a:r>
              </a:p>
            </p:txBody>
          </p:sp>
        </p:grpSp>
        <p:grpSp>
          <p:nvGrpSpPr>
            <p:cNvPr id="64" name="그룹 63">
              <a:extLst>
                <a:ext uri="{FF2B5EF4-FFF2-40B4-BE49-F238E27FC236}">
                  <a16:creationId xmlns="" xmlns:a16="http://schemas.microsoft.com/office/drawing/2014/main" id="{731A9903-8558-479B-A38C-539548F8FCC6}"/>
                </a:ext>
              </a:extLst>
            </p:cNvPr>
            <p:cNvGrpSpPr/>
            <p:nvPr/>
          </p:nvGrpSpPr>
          <p:grpSpPr>
            <a:xfrm>
              <a:off x="8155331" y="5336866"/>
              <a:ext cx="1028015" cy="330771"/>
              <a:chOff x="8103930" y="5732780"/>
              <a:chExt cx="1130816" cy="330771"/>
            </a:xfrm>
          </p:grpSpPr>
          <p:sp>
            <p:nvSpPr>
              <p:cNvPr id="286" name="직사각형 285">
                <a:extLst>
                  <a:ext uri="{FF2B5EF4-FFF2-40B4-BE49-F238E27FC236}">
                    <a16:creationId xmlns="" xmlns:a16="http://schemas.microsoft.com/office/drawing/2014/main" id="{1F32FC3D-6720-4BE7-8F6F-DDA2DCCDAC42}"/>
                  </a:ext>
                </a:extLst>
              </p:cNvPr>
              <p:cNvSpPr/>
              <p:nvPr/>
            </p:nvSpPr>
            <p:spPr>
              <a:xfrm>
                <a:off x="8103930" y="5732780"/>
                <a:ext cx="1130816" cy="330771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290" name="제목 2">
                <a:extLst>
                  <a:ext uri="{FF2B5EF4-FFF2-40B4-BE49-F238E27FC236}">
                    <a16:creationId xmlns="" xmlns:a16="http://schemas.microsoft.com/office/drawing/2014/main" id="{BD8FEDB0-E8E8-42D0-81F0-84E7687846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32580" y="5779027"/>
                <a:ext cx="873517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12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User</a:t>
                </a:r>
              </a:p>
            </p:txBody>
          </p:sp>
        </p:grpSp>
        <p:pic>
          <p:nvPicPr>
            <p:cNvPr id="291" name="Picture 3">
              <a:extLst>
                <a:ext uri="{FF2B5EF4-FFF2-40B4-BE49-F238E27FC236}">
                  <a16:creationId xmlns="" xmlns:a16="http://schemas.microsoft.com/office/drawing/2014/main" id="{788CBB3D-18E2-44DA-B2BC-0236DBF997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92" r="2754" b="67613"/>
            <a:stretch/>
          </p:blipFill>
          <p:spPr bwMode="auto">
            <a:xfrm>
              <a:off x="6905185" y="4505851"/>
              <a:ext cx="876740" cy="6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92" name="그룹 291">
              <a:extLst>
                <a:ext uri="{FF2B5EF4-FFF2-40B4-BE49-F238E27FC236}">
                  <a16:creationId xmlns="" xmlns:a16="http://schemas.microsoft.com/office/drawing/2014/main" id="{54241439-3BDA-4BDC-A43A-B20D49F3C46D}"/>
                </a:ext>
              </a:extLst>
            </p:cNvPr>
            <p:cNvGrpSpPr/>
            <p:nvPr/>
          </p:nvGrpSpPr>
          <p:grpSpPr>
            <a:xfrm>
              <a:off x="8267212" y="4559718"/>
              <a:ext cx="806159" cy="580689"/>
              <a:chOff x="4552402" y="3737233"/>
              <a:chExt cx="550617" cy="396618"/>
            </a:xfrm>
          </p:grpSpPr>
          <p:grpSp>
            <p:nvGrpSpPr>
              <p:cNvPr id="293" name="그룹 292">
                <a:extLst>
                  <a:ext uri="{FF2B5EF4-FFF2-40B4-BE49-F238E27FC236}">
                    <a16:creationId xmlns="" xmlns:a16="http://schemas.microsoft.com/office/drawing/2014/main" id="{F1EEC09B-5290-4486-90C7-3B725C7E62A7}"/>
                  </a:ext>
                </a:extLst>
              </p:cNvPr>
              <p:cNvGrpSpPr/>
              <p:nvPr/>
            </p:nvGrpSpPr>
            <p:grpSpPr>
              <a:xfrm>
                <a:off x="4552402" y="3737233"/>
                <a:ext cx="505287" cy="360071"/>
                <a:chOff x="4408067" y="4162397"/>
                <a:chExt cx="648312" cy="461991"/>
              </a:xfrm>
            </p:grpSpPr>
            <p:sp>
              <p:nvSpPr>
                <p:cNvPr id="295" name="타원 294">
                  <a:extLst>
                    <a:ext uri="{FF2B5EF4-FFF2-40B4-BE49-F238E27FC236}">
                      <a16:creationId xmlns="" xmlns:a16="http://schemas.microsoft.com/office/drawing/2014/main" id="{B941AF30-BAF0-419A-874F-BD2D6DE72257}"/>
                    </a:ext>
                  </a:extLst>
                </p:cNvPr>
                <p:cNvSpPr/>
                <p:nvPr/>
              </p:nvSpPr>
              <p:spPr>
                <a:xfrm>
                  <a:off x="4408067" y="4466339"/>
                  <a:ext cx="571737" cy="1425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96" name="그림 295">
                  <a:extLst>
                    <a:ext uri="{FF2B5EF4-FFF2-40B4-BE49-F238E27FC236}">
                      <a16:creationId xmlns="" xmlns:a16="http://schemas.microsoft.com/office/drawing/2014/main" id="{33AA062A-396D-4963-A8F0-981C962AE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27241" y="4162397"/>
                  <a:ext cx="542017" cy="409855"/>
                </a:xfrm>
                <a:prstGeom prst="rect">
                  <a:avLst/>
                </a:prstGeom>
              </p:spPr>
            </p:pic>
            <p:pic>
              <p:nvPicPr>
                <p:cNvPr id="297" name="그림 296">
                  <a:extLst>
                    <a:ext uri="{FF2B5EF4-FFF2-40B4-BE49-F238E27FC236}">
                      <a16:creationId xmlns="" xmlns:a16="http://schemas.microsoft.com/office/drawing/2014/main" id="{CB241876-7ED0-426F-AED1-49BF63B835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5000" contrast="10000"/>
                          </a14:imgEffect>
                        </a14:imgLayer>
                      </a14:imgProps>
                    </a:ext>
                  </a:extLst>
                </a:blip>
                <a:srcRect b="7916"/>
                <a:stretch/>
              </p:blipFill>
              <p:spPr>
                <a:xfrm>
                  <a:off x="4762499" y="4240199"/>
                  <a:ext cx="293880" cy="384189"/>
                </a:xfrm>
                <a:prstGeom prst="rect">
                  <a:avLst/>
                </a:prstGeom>
                <a:effectLst>
                  <a:reflection blurRad="38100" stA="80000" endPos="10000" dir="5400000" sy="-100000" algn="bl" rotWithShape="0"/>
                </a:effectLst>
              </p:spPr>
            </p:pic>
          </p:grpSp>
          <p:sp>
            <p:nvSpPr>
              <p:cNvPr id="294" name="타원 293">
                <a:extLst>
                  <a:ext uri="{FF2B5EF4-FFF2-40B4-BE49-F238E27FC236}">
                    <a16:creationId xmlns="" xmlns:a16="http://schemas.microsoft.com/office/drawing/2014/main" id="{65065C24-EE68-49D0-9330-637F767A7E51}"/>
                  </a:ext>
                </a:extLst>
              </p:cNvPr>
              <p:cNvSpPr/>
              <p:nvPr/>
            </p:nvSpPr>
            <p:spPr>
              <a:xfrm>
                <a:off x="4774925" y="4074148"/>
                <a:ext cx="328094" cy="597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2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98" name="Picture 3">
              <a:extLst>
                <a:ext uri="{FF2B5EF4-FFF2-40B4-BE49-F238E27FC236}">
                  <a16:creationId xmlns="" xmlns:a16="http://schemas.microsoft.com/office/drawing/2014/main" id="{A53D6965-C23A-44DE-9ED0-585B19768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" t="1314" r="63010" b="71594"/>
            <a:stretch/>
          </p:blipFill>
          <p:spPr bwMode="auto">
            <a:xfrm>
              <a:off x="5583238" y="4484854"/>
              <a:ext cx="914401" cy="653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72" name="그룹 71">
              <a:extLst>
                <a:ext uri="{FF2B5EF4-FFF2-40B4-BE49-F238E27FC236}">
                  <a16:creationId xmlns="" xmlns:a16="http://schemas.microsoft.com/office/drawing/2014/main" id="{A54DB31A-6D31-445C-AE3D-97A0E9C56DA7}"/>
                </a:ext>
              </a:extLst>
            </p:cNvPr>
            <p:cNvGrpSpPr/>
            <p:nvPr/>
          </p:nvGrpSpPr>
          <p:grpSpPr>
            <a:xfrm>
              <a:off x="6330311" y="4104307"/>
              <a:ext cx="734704" cy="513266"/>
              <a:chOff x="6356085" y="4145056"/>
              <a:chExt cx="734704" cy="466605"/>
            </a:xfrm>
          </p:grpSpPr>
          <p:sp>
            <p:nvSpPr>
              <p:cNvPr id="70" name="원호 69">
                <a:extLst>
                  <a:ext uri="{FF2B5EF4-FFF2-40B4-BE49-F238E27FC236}">
                    <a16:creationId xmlns="" xmlns:a16="http://schemas.microsoft.com/office/drawing/2014/main" id="{A03EB5B8-EB97-4758-AFBF-BDDD267BBF66}"/>
                  </a:ext>
                </a:extLst>
              </p:cNvPr>
              <p:cNvSpPr/>
              <p:nvPr/>
            </p:nvSpPr>
            <p:spPr>
              <a:xfrm>
                <a:off x="6356085" y="4145056"/>
                <a:ext cx="683156" cy="466605"/>
              </a:xfrm>
              <a:prstGeom prst="arc">
                <a:avLst>
                  <a:gd name="adj1" fmla="val 10739932"/>
                  <a:gd name="adj2" fmla="val 20932380"/>
                </a:avLst>
              </a:prstGeom>
              <a:ln w="12700">
                <a:solidFill>
                  <a:srgbClr val="EE9F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이등변 삼각형 70">
                <a:extLst>
                  <a:ext uri="{FF2B5EF4-FFF2-40B4-BE49-F238E27FC236}">
                    <a16:creationId xmlns="" xmlns:a16="http://schemas.microsoft.com/office/drawing/2014/main" id="{378346B7-456E-4C8A-84FB-BBA841A46DB8}"/>
                  </a:ext>
                </a:extLst>
              </p:cNvPr>
              <p:cNvSpPr/>
              <p:nvPr/>
            </p:nvSpPr>
            <p:spPr>
              <a:xfrm rot="9383829">
                <a:off x="6970792" y="4282398"/>
                <a:ext cx="119997" cy="103446"/>
              </a:xfrm>
              <a:prstGeom prst="triangle">
                <a:avLst/>
              </a:pr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299" name="그룹 298">
              <a:extLst>
                <a:ext uri="{FF2B5EF4-FFF2-40B4-BE49-F238E27FC236}">
                  <a16:creationId xmlns="" xmlns:a16="http://schemas.microsoft.com/office/drawing/2014/main" id="{99037C1A-DE33-4DF1-89D7-910E2289F032}"/>
                </a:ext>
              </a:extLst>
            </p:cNvPr>
            <p:cNvGrpSpPr/>
            <p:nvPr/>
          </p:nvGrpSpPr>
          <p:grpSpPr>
            <a:xfrm>
              <a:off x="7644762" y="4104307"/>
              <a:ext cx="734704" cy="513266"/>
              <a:chOff x="6356085" y="4145056"/>
              <a:chExt cx="734704" cy="466605"/>
            </a:xfrm>
          </p:grpSpPr>
          <p:sp>
            <p:nvSpPr>
              <p:cNvPr id="300" name="원호 299">
                <a:extLst>
                  <a:ext uri="{FF2B5EF4-FFF2-40B4-BE49-F238E27FC236}">
                    <a16:creationId xmlns="" xmlns:a16="http://schemas.microsoft.com/office/drawing/2014/main" id="{AFCB25D5-B3D5-4D9F-AFBB-3E67D5C3475F}"/>
                  </a:ext>
                </a:extLst>
              </p:cNvPr>
              <p:cNvSpPr/>
              <p:nvPr/>
            </p:nvSpPr>
            <p:spPr>
              <a:xfrm>
                <a:off x="6356085" y="4145056"/>
                <a:ext cx="683156" cy="466605"/>
              </a:xfrm>
              <a:prstGeom prst="arc">
                <a:avLst>
                  <a:gd name="adj1" fmla="val 10739932"/>
                  <a:gd name="adj2" fmla="val 20932380"/>
                </a:avLst>
              </a:prstGeom>
              <a:ln w="12700">
                <a:solidFill>
                  <a:srgbClr val="EE9F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1" name="이등변 삼각형 300">
                <a:extLst>
                  <a:ext uri="{FF2B5EF4-FFF2-40B4-BE49-F238E27FC236}">
                    <a16:creationId xmlns="" xmlns:a16="http://schemas.microsoft.com/office/drawing/2014/main" id="{5BC6A50B-AABE-432E-83EA-63C00429C989}"/>
                  </a:ext>
                </a:extLst>
              </p:cNvPr>
              <p:cNvSpPr/>
              <p:nvPr/>
            </p:nvSpPr>
            <p:spPr>
              <a:xfrm rot="9383829">
                <a:off x="6970792" y="4282398"/>
                <a:ext cx="119997" cy="103446"/>
              </a:xfrm>
              <a:prstGeom prst="triangle">
                <a:avLst/>
              </a:pr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grpSp>
        <p:nvGrpSpPr>
          <p:cNvPr id="74" name="그래픽 72">
            <a:extLst>
              <a:ext uri="{FF2B5EF4-FFF2-40B4-BE49-F238E27FC236}">
                <a16:creationId xmlns="" xmlns:a16="http://schemas.microsoft.com/office/drawing/2014/main" id="{7E4230C5-CF0A-4547-884D-A766189FB0E7}"/>
              </a:ext>
            </a:extLst>
          </p:cNvPr>
          <p:cNvGrpSpPr/>
          <p:nvPr/>
        </p:nvGrpSpPr>
        <p:grpSpPr>
          <a:xfrm>
            <a:off x="9103770" y="2577627"/>
            <a:ext cx="301487" cy="301487"/>
            <a:chOff x="4476750" y="2952750"/>
            <a:chExt cx="955452" cy="955452"/>
          </a:xfrm>
          <a:solidFill>
            <a:schemeClr val="bg1">
              <a:lumMod val="75000"/>
              <a:alpha val="61000"/>
            </a:schemeClr>
          </a:solidFill>
        </p:grpSpPr>
        <p:sp>
          <p:nvSpPr>
            <p:cNvPr id="75" name="자유형: 도형 74">
              <a:extLst>
                <a:ext uri="{FF2B5EF4-FFF2-40B4-BE49-F238E27FC236}">
                  <a16:creationId xmlns="" xmlns:a16="http://schemas.microsoft.com/office/drawing/2014/main" id="{9404D826-11F8-4971-A157-20415BEDB766}"/>
                </a:ext>
              </a:extLst>
            </p:cNvPr>
            <p:cNvSpPr/>
            <p:nvPr/>
          </p:nvSpPr>
          <p:spPr>
            <a:xfrm>
              <a:off x="4709636" y="3185636"/>
              <a:ext cx="489680" cy="489775"/>
            </a:xfrm>
            <a:custGeom>
              <a:avLst/>
              <a:gdLst>
                <a:gd name="connsiteX0" fmla="*/ 0 w 489680"/>
                <a:gd name="connsiteY0" fmla="*/ 244888 h 489775"/>
                <a:gd name="connsiteX1" fmla="*/ 244888 w 489680"/>
                <a:gd name="connsiteY1" fmla="*/ 489776 h 489775"/>
                <a:gd name="connsiteX2" fmla="*/ 489680 w 489680"/>
                <a:gd name="connsiteY2" fmla="*/ 244888 h 489775"/>
                <a:gd name="connsiteX3" fmla="*/ 244888 w 489680"/>
                <a:gd name="connsiteY3" fmla="*/ 0 h 489775"/>
                <a:gd name="connsiteX4" fmla="*/ 0 w 489680"/>
                <a:gd name="connsiteY4" fmla="*/ 244888 h 48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680" h="489775">
                  <a:moveTo>
                    <a:pt x="0" y="244888"/>
                  </a:moveTo>
                  <a:cubicBezTo>
                    <a:pt x="0" y="380143"/>
                    <a:pt x="109633" y="489776"/>
                    <a:pt x="244888" y="489776"/>
                  </a:cubicBezTo>
                  <a:cubicBezTo>
                    <a:pt x="380143" y="489776"/>
                    <a:pt x="489680" y="380143"/>
                    <a:pt x="489680" y="244888"/>
                  </a:cubicBezTo>
                  <a:cubicBezTo>
                    <a:pt x="489680" y="109633"/>
                    <a:pt x="380047" y="0"/>
                    <a:pt x="244888" y="0"/>
                  </a:cubicBezTo>
                  <a:cubicBezTo>
                    <a:pt x="109633" y="0"/>
                    <a:pt x="0" y="109633"/>
                    <a:pt x="0" y="2448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="" xmlns:a16="http://schemas.microsoft.com/office/drawing/2014/main" id="{28A9AEFF-D162-49E5-BD9B-B757CAFF885F}"/>
                </a:ext>
              </a:extLst>
            </p:cNvPr>
            <p:cNvSpPr/>
            <p:nvPr/>
          </p:nvSpPr>
          <p:spPr>
            <a:xfrm>
              <a:off x="4476750" y="3391471"/>
              <a:ext cx="165639" cy="78009"/>
            </a:xfrm>
            <a:custGeom>
              <a:avLst/>
              <a:gdLst>
                <a:gd name="connsiteX0" fmla="*/ 165640 w 165639"/>
                <a:gd name="connsiteY0" fmla="*/ 39910 h 78009"/>
                <a:gd name="connsiteX1" fmla="*/ 165640 w 165639"/>
                <a:gd name="connsiteY1" fmla="*/ 38100 h 78009"/>
                <a:gd name="connsiteX2" fmla="*/ 127540 w 165639"/>
                <a:gd name="connsiteY2" fmla="*/ 0 h 78009"/>
                <a:gd name="connsiteX3" fmla="*/ 38100 w 165639"/>
                <a:gd name="connsiteY3" fmla="*/ 0 h 78009"/>
                <a:gd name="connsiteX4" fmla="*/ 0 w 165639"/>
                <a:gd name="connsiteY4" fmla="*/ 38100 h 78009"/>
                <a:gd name="connsiteX5" fmla="*/ 0 w 165639"/>
                <a:gd name="connsiteY5" fmla="*/ 39910 h 78009"/>
                <a:gd name="connsiteX6" fmla="*/ 38100 w 165639"/>
                <a:gd name="connsiteY6" fmla="*/ 78010 h 78009"/>
                <a:gd name="connsiteX7" fmla="*/ 127540 w 165639"/>
                <a:gd name="connsiteY7" fmla="*/ 78010 h 78009"/>
                <a:gd name="connsiteX8" fmla="*/ 165640 w 165639"/>
                <a:gd name="connsiteY8" fmla="*/ 39910 h 7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39" h="78009">
                  <a:moveTo>
                    <a:pt x="165640" y="39910"/>
                  </a:moveTo>
                  <a:lnTo>
                    <a:pt x="165640" y="38100"/>
                  </a:lnTo>
                  <a:cubicBezTo>
                    <a:pt x="165640" y="17145"/>
                    <a:pt x="148495" y="0"/>
                    <a:pt x="12754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9910"/>
                  </a:lnTo>
                  <a:cubicBezTo>
                    <a:pt x="0" y="60865"/>
                    <a:pt x="17145" y="78010"/>
                    <a:pt x="38100" y="78010"/>
                  </a:cubicBezTo>
                  <a:lnTo>
                    <a:pt x="127540" y="78010"/>
                  </a:lnTo>
                  <a:cubicBezTo>
                    <a:pt x="148495" y="78010"/>
                    <a:pt x="165640" y="60865"/>
                    <a:pt x="165640" y="399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="" xmlns:a16="http://schemas.microsoft.com/office/drawing/2014/main" id="{C1DD4E05-9E96-45CF-A46A-12D009393C6C}"/>
                </a:ext>
              </a:extLst>
            </p:cNvPr>
            <p:cNvSpPr/>
            <p:nvPr/>
          </p:nvSpPr>
          <p:spPr>
            <a:xfrm>
              <a:off x="5266562" y="3391471"/>
              <a:ext cx="165639" cy="78009"/>
            </a:xfrm>
            <a:custGeom>
              <a:avLst/>
              <a:gdLst>
                <a:gd name="connsiteX0" fmla="*/ 127540 w 165639"/>
                <a:gd name="connsiteY0" fmla="*/ 0 h 78009"/>
                <a:gd name="connsiteX1" fmla="*/ 38100 w 165639"/>
                <a:gd name="connsiteY1" fmla="*/ 0 h 78009"/>
                <a:gd name="connsiteX2" fmla="*/ 0 w 165639"/>
                <a:gd name="connsiteY2" fmla="*/ 38100 h 78009"/>
                <a:gd name="connsiteX3" fmla="*/ 0 w 165639"/>
                <a:gd name="connsiteY3" fmla="*/ 39910 h 78009"/>
                <a:gd name="connsiteX4" fmla="*/ 38100 w 165639"/>
                <a:gd name="connsiteY4" fmla="*/ 78010 h 78009"/>
                <a:gd name="connsiteX5" fmla="*/ 127540 w 165639"/>
                <a:gd name="connsiteY5" fmla="*/ 78010 h 78009"/>
                <a:gd name="connsiteX6" fmla="*/ 165640 w 165639"/>
                <a:gd name="connsiteY6" fmla="*/ 39910 h 78009"/>
                <a:gd name="connsiteX7" fmla="*/ 165640 w 165639"/>
                <a:gd name="connsiteY7" fmla="*/ 38100 h 78009"/>
                <a:gd name="connsiteX8" fmla="*/ 127540 w 165639"/>
                <a:gd name="connsiteY8" fmla="*/ 0 h 7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39" h="78009">
                  <a:moveTo>
                    <a:pt x="12754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9910"/>
                  </a:lnTo>
                  <a:cubicBezTo>
                    <a:pt x="0" y="60865"/>
                    <a:pt x="17145" y="78010"/>
                    <a:pt x="38100" y="78010"/>
                  </a:cubicBezTo>
                  <a:lnTo>
                    <a:pt x="127540" y="78010"/>
                  </a:lnTo>
                  <a:cubicBezTo>
                    <a:pt x="148495" y="78010"/>
                    <a:pt x="165640" y="60865"/>
                    <a:pt x="165640" y="39910"/>
                  </a:cubicBezTo>
                  <a:lnTo>
                    <a:pt x="165640" y="38100"/>
                  </a:lnTo>
                  <a:cubicBezTo>
                    <a:pt x="165640" y="17145"/>
                    <a:pt x="148590" y="0"/>
                    <a:pt x="12754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="" xmlns:a16="http://schemas.microsoft.com/office/drawing/2014/main" id="{C78AD570-C207-4C34-88C2-F846E4570941}"/>
                </a:ext>
              </a:extLst>
            </p:cNvPr>
            <p:cNvSpPr/>
            <p:nvPr/>
          </p:nvSpPr>
          <p:spPr>
            <a:xfrm>
              <a:off x="5090800" y="3011302"/>
              <a:ext cx="122352" cy="154356"/>
            </a:xfrm>
            <a:custGeom>
              <a:avLst/>
              <a:gdLst>
                <a:gd name="connsiteX0" fmla="*/ 103372 w 122352"/>
                <a:gd name="connsiteY0" fmla="*/ 5931 h 154356"/>
                <a:gd name="connsiteX1" fmla="*/ 101848 w 122352"/>
                <a:gd name="connsiteY1" fmla="*/ 5074 h 154356"/>
                <a:gd name="connsiteX2" fmla="*/ 49842 w 122352"/>
                <a:gd name="connsiteY2" fmla="*/ 18981 h 154356"/>
                <a:gd name="connsiteX3" fmla="*/ 5074 w 122352"/>
                <a:gd name="connsiteY3" fmla="*/ 96419 h 154356"/>
                <a:gd name="connsiteX4" fmla="*/ 18981 w 122352"/>
                <a:gd name="connsiteY4" fmla="*/ 148425 h 154356"/>
                <a:gd name="connsiteX5" fmla="*/ 20505 w 122352"/>
                <a:gd name="connsiteY5" fmla="*/ 149283 h 154356"/>
                <a:gd name="connsiteX6" fmla="*/ 72511 w 122352"/>
                <a:gd name="connsiteY6" fmla="*/ 135376 h 154356"/>
                <a:gd name="connsiteX7" fmla="*/ 117279 w 122352"/>
                <a:gd name="connsiteY7" fmla="*/ 57938 h 154356"/>
                <a:gd name="connsiteX8" fmla="*/ 103372 w 122352"/>
                <a:gd name="connsiteY8" fmla="*/ 5931 h 15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52" h="154356">
                  <a:moveTo>
                    <a:pt x="103372" y="5931"/>
                  </a:moveTo>
                  <a:lnTo>
                    <a:pt x="101848" y="5074"/>
                  </a:lnTo>
                  <a:cubicBezTo>
                    <a:pt x="83655" y="-5403"/>
                    <a:pt x="60319" y="883"/>
                    <a:pt x="49842" y="18981"/>
                  </a:cubicBezTo>
                  <a:lnTo>
                    <a:pt x="5074" y="96419"/>
                  </a:lnTo>
                  <a:cubicBezTo>
                    <a:pt x="-5403" y="114612"/>
                    <a:pt x="883" y="137948"/>
                    <a:pt x="18981" y="148425"/>
                  </a:cubicBezTo>
                  <a:lnTo>
                    <a:pt x="20505" y="149283"/>
                  </a:lnTo>
                  <a:cubicBezTo>
                    <a:pt x="38602" y="159760"/>
                    <a:pt x="62034" y="153474"/>
                    <a:pt x="72511" y="135376"/>
                  </a:cubicBezTo>
                  <a:lnTo>
                    <a:pt x="117279" y="57938"/>
                  </a:lnTo>
                  <a:cubicBezTo>
                    <a:pt x="127756" y="39840"/>
                    <a:pt x="121470" y="16409"/>
                    <a:pt x="103372" y="5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9" name="자유형: 도형 78">
              <a:extLst>
                <a:ext uri="{FF2B5EF4-FFF2-40B4-BE49-F238E27FC236}">
                  <a16:creationId xmlns="" xmlns:a16="http://schemas.microsoft.com/office/drawing/2014/main" id="{FD796D65-262E-4ECC-A41C-53467CA84004}"/>
                </a:ext>
              </a:extLst>
            </p:cNvPr>
            <p:cNvSpPr/>
            <p:nvPr/>
          </p:nvSpPr>
          <p:spPr>
            <a:xfrm>
              <a:off x="4695894" y="3695293"/>
              <a:ext cx="122352" cy="154356"/>
            </a:xfrm>
            <a:custGeom>
              <a:avLst/>
              <a:gdLst>
                <a:gd name="connsiteX0" fmla="*/ 103372 w 122352"/>
                <a:gd name="connsiteY0" fmla="*/ 5931 h 154356"/>
                <a:gd name="connsiteX1" fmla="*/ 101848 w 122352"/>
                <a:gd name="connsiteY1" fmla="*/ 5074 h 154356"/>
                <a:gd name="connsiteX2" fmla="*/ 49842 w 122352"/>
                <a:gd name="connsiteY2" fmla="*/ 18981 h 154356"/>
                <a:gd name="connsiteX3" fmla="*/ 5074 w 122352"/>
                <a:gd name="connsiteY3" fmla="*/ 96419 h 154356"/>
                <a:gd name="connsiteX4" fmla="*/ 18981 w 122352"/>
                <a:gd name="connsiteY4" fmla="*/ 148425 h 154356"/>
                <a:gd name="connsiteX5" fmla="*/ 20505 w 122352"/>
                <a:gd name="connsiteY5" fmla="*/ 149283 h 154356"/>
                <a:gd name="connsiteX6" fmla="*/ 72511 w 122352"/>
                <a:gd name="connsiteY6" fmla="*/ 135376 h 154356"/>
                <a:gd name="connsiteX7" fmla="*/ 117279 w 122352"/>
                <a:gd name="connsiteY7" fmla="*/ 57938 h 154356"/>
                <a:gd name="connsiteX8" fmla="*/ 103372 w 122352"/>
                <a:gd name="connsiteY8" fmla="*/ 5931 h 15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52" h="154356">
                  <a:moveTo>
                    <a:pt x="103372" y="5931"/>
                  </a:moveTo>
                  <a:lnTo>
                    <a:pt x="101848" y="5074"/>
                  </a:lnTo>
                  <a:cubicBezTo>
                    <a:pt x="83655" y="-5403"/>
                    <a:pt x="60319" y="883"/>
                    <a:pt x="49842" y="18981"/>
                  </a:cubicBezTo>
                  <a:lnTo>
                    <a:pt x="5074" y="96419"/>
                  </a:lnTo>
                  <a:cubicBezTo>
                    <a:pt x="-5403" y="114612"/>
                    <a:pt x="883" y="137948"/>
                    <a:pt x="18981" y="148425"/>
                  </a:cubicBezTo>
                  <a:lnTo>
                    <a:pt x="20505" y="149283"/>
                  </a:lnTo>
                  <a:cubicBezTo>
                    <a:pt x="38697" y="159760"/>
                    <a:pt x="62034" y="153474"/>
                    <a:pt x="72511" y="135376"/>
                  </a:cubicBezTo>
                  <a:lnTo>
                    <a:pt x="117279" y="57938"/>
                  </a:lnTo>
                  <a:cubicBezTo>
                    <a:pt x="127756" y="39840"/>
                    <a:pt x="121470" y="16409"/>
                    <a:pt x="103372" y="5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="" xmlns:a16="http://schemas.microsoft.com/office/drawing/2014/main" id="{23574E9C-7975-4E2D-B886-B2B9643164D8}"/>
                </a:ext>
              </a:extLst>
            </p:cNvPr>
            <p:cNvSpPr/>
            <p:nvPr/>
          </p:nvSpPr>
          <p:spPr>
            <a:xfrm>
              <a:off x="5090875" y="3695272"/>
              <a:ext cx="122373" cy="154398"/>
            </a:xfrm>
            <a:custGeom>
              <a:avLst/>
              <a:gdLst>
                <a:gd name="connsiteX0" fmla="*/ 72532 w 122373"/>
                <a:gd name="connsiteY0" fmla="*/ 19001 h 154398"/>
                <a:gd name="connsiteX1" fmla="*/ 20525 w 122373"/>
                <a:gd name="connsiteY1" fmla="*/ 5095 h 154398"/>
                <a:gd name="connsiteX2" fmla="*/ 19001 w 122373"/>
                <a:gd name="connsiteY2" fmla="*/ 5952 h 154398"/>
                <a:gd name="connsiteX3" fmla="*/ 5095 w 122373"/>
                <a:gd name="connsiteY3" fmla="*/ 57959 h 154398"/>
                <a:gd name="connsiteX4" fmla="*/ 49862 w 122373"/>
                <a:gd name="connsiteY4" fmla="*/ 135397 h 154398"/>
                <a:gd name="connsiteX5" fmla="*/ 101869 w 122373"/>
                <a:gd name="connsiteY5" fmla="*/ 149303 h 154398"/>
                <a:gd name="connsiteX6" fmla="*/ 103393 w 122373"/>
                <a:gd name="connsiteY6" fmla="*/ 148446 h 154398"/>
                <a:gd name="connsiteX7" fmla="*/ 117299 w 122373"/>
                <a:gd name="connsiteY7" fmla="*/ 96440 h 154398"/>
                <a:gd name="connsiteX8" fmla="*/ 72532 w 122373"/>
                <a:gd name="connsiteY8" fmla="*/ 19001 h 15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73" h="154398">
                  <a:moveTo>
                    <a:pt x="72532" y="19001"/>
                  </a:moveTo>
                  <a:cubicBezTo>
                    <a:pt x="62054" y="809"/>
                    <a:pt x="38623" y="-5383"/>
                    <a:pt x="20525" y="5095"/>
                  </a:cubicBezTo>
                  <a:lnTo>
                    <a:pt x="19001" y="5952"/>
                  </a:lnTo>
                  <a:cubicBezTo>
                    <a:pt x="809" y="16430"/>
                    <a:pt x="-5383" y="39861"/>
                    <a:pt x="5095" y="57959"/>
                  </a:cubicBezTo>
                  <a:lnTo>
                    <a:pt x="49862" y="135397"/>
                  </a:lnTo>
                  <a:cubicBezTo>
                    <a:pt x="60340" y="153590"/>
                    <a:pt x="83771" y="159781"/>
                    <a:pt x="101869" y="149303"/>
                  </a:cubicBezTo>
                  <a:lnTo>
                    <a:pt x="103393" y="148446"/>
                  </a:lnTo>
                  <a:cubicBezTo>
                    <a:pt x="121490" y="137969"/>
                    <a:pt x="127777" y="114537"/>
                    <a:pt x="117299" y="96440"/>
                  </a:cubicBezTo>
                  <a:lnTo>
                    <a:pt x="72532" y="19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="" xmlns:a16="http://schemas.microsoft.com/office/drawing/2014/main" id="{306F235B-84E7-4371-B2D6-1AB53F380438}"/>
                </a:ext>
              </a:extLst>
            </p:cNvPr>
            <p:cNvSpPr/>
            <p:nvPr/>
          </p:nvSpPr>
          <p:spPr>
            <a:xfrm>
              <a:off x="4695873" y="3011282"/>
              <a:ext cx="122298" cy="154398"/>
            </a:xfrm>
            <a:custGeom>
              <a:avLst/>
              <a:gdLst>
                <a:gd name="connsiteX0" fmla="*/ 49767 w 122298"/>
                <a:gd name="connsiteY0" fmla="*/ 135397 h 154398"/>
                <a:gd name="connsiteX1" fmla="*/ 101774 w 122298"/>
                <a:gd name="connsiteY1" fmla="*/ 149303 h 154398"/>
                <a:gd name="connsiteX2" fmla="*/ 103298 w 122298"/>
                <a:gd name="connsiteY2" fmla="*/ 148446 h 154398"/>
                <a:gd name="connsiteX3" fmla="*/ 117204 w 122298"/>
                <a:gd name="connsiteY3" fmla="*/ 96440 h 154398"/>
                <a:gd name="connsiteX4" fmla="*/ 72437 w 122298"/>
                <a:gd name="connsiteY4" fmla="*/ 19001 h 154398"/>
                <a:gd name="connsiteX5" fmla="*/ 20430 w 122298"/>
                <a:gd name="connsiteY5" fmla="*/ 5095 h 154398"/>
                <a:gd name="connsiteX6" fmla="*/ 19001 w 122298"/>
                <a:gd name="connsiteY6" fmla="*/ 5952 h 154398"/>
                <a:gd name="connsiteX7" fmla="*/ 5095 w 122298"/>
                <a:gd name="connsiteY7" fmla="*/ 57959 h 154398"/>
                <a:gd name="connsiteX8" fmla="*/ 49767 w 122298"/>
                <a:gd name="connsiteY8" fmla="*/ 135397 h 15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298" h="154398">
                  <a:moveTo>
                    <a:pt x="49767" y="135397"/>
                  </a:moveTo>
                  <a:cubicBezTo>
                    <a:pt x="60245" y="153590"/>
                    <a:pt x="83676" y="159781"/>
                    <a:pt x="101774" y="149303"/>
                  </a:cubicBezTo>
                  <a:lnTo>
                    <a:pt x="103298" y="148446"/>
                  </a:lnTo>
                  <a:cubicBezTo>
                    <a:pt x="121490" y="137969"/>
                    <a:pt x="127682" y="114537"/>
                    <a:pt x="117204" y="96440"/>
                  </a:cubicBezTo>
                  <a:lnTo>
                    <a:pt x="72437" y="19001"/>
                  </a:lnTo>
                  <a:cubicBezTo>
                    <a:pt x="61959" y="809"/>
                    <a:pt x="38528" y="-5383"/>
                    <a:pt x="20430" y="5095"/>
                  </a:cubicBezTo>
                  <a:lnTo>
                    <a:pt x="19001" y="5952"/>
                  </a:lnTo>
                  <a:cubicBezTo>
                    <a:pt x="809" y="16430"/>
                    <a:pt x="-5383" y="39861"/>
                    <a:pt x="5095" y="57959"/>
                  </a:cubicBezTo>
                  <a:lnTo>
                    <a:pt x="49767" y="1353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2" name="자유형: 도형 81">
              <a:extLst>
                <a:ext uri="{FF2B5EF4-FFF2-40B4-BE49-F238E27FC236}">
                  <a16:creationId xmlns="" xmlns:a16="http://schemas.microsoft.com/office/drawing/2014/main" id="{6775766B-3997-4776-A4EB-21FE3E950C60}"/>
                </a:ext>
              </a:extLst>
            </p:cNvPr>
            <p:cNvSpPr/>
            <p:nvPr/>
          </p:nvSpPr>
          <p:spPr>
            <a:xfrm>
              <a:off x="4535302" y="3171799"/>
              <a:ext cx="154419" cy="122352"/>
            </a:xfrm>
            <a:custGeom>
              <a:avLst/>
              <a:gdLst>
                <a:gd name="connsiteX0" fmla="*/ 135376 w 154419"/>
                <a:gd name="connsiteY0" fmla="*/ 49842 h 122352"/>
                <a:gd name="connsiteX1" fmla="*/ 57938 w 154419"/>
                <a:gd name="connsiteY1" fmla="*/ 5074 h 122352"/>
                <a:gd name="connsiteX2" fmla="*/ 5931 w 154419"/>
                <a:gd name="connsiteY2" fmla="*/ 18981 h 122352"/>
                <a:gd name="connsiteX3" fmla="*/ 5074 w 154419"/>
                <a:gd name="connsiteY3" fmla="*/ 20505 h 122352"/>
                <a:gd name="connsiteX4" fmla="*/ 18981 w 154419"/>
                <a:gd name="connsiteY4" fmla="*/ 72511 h 122352"/>
                <a:gd name="connsiteX5" fmla="*/ 96419 w 154419"/>
                <a:gd name="connsiteY5" fmla="*/ 117279 h 122352"/>
                <a:gd name="connsiteX6" fmla="*/ 148425 w 154419"/>
                <a:gd name="connsiteY6" fmla="*/ 103372 h 122352"/>
                <a:gd name="connsiteX7" fmla="*/ 149283 w 154419"/>
                <a:gd name="connsiteY7" fmla="*/ 101848 h 122352"/>
                <a:gd name="connsiteX8" fmla="*/ 135376 w 154419"/>
                <a:gd name="connsiteY8" fmla="*/ 49842 h 12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19" h="122352">
                  <a:moveTo>
                    <a:pt x="135376" y="49842"/>
                  </a:moveTo>
                  <a:lnTo>
                    <a:pt x="57938" y="5074"/>
                  </a:lnTo>
                  <a:cubicBezTo>
                    <a:pt x="39840" y="-5403"/>
                    <a:pt x="16409" y="883"/>
                    <a:pt x="5931" y="18981"/>
                  </a:cubicBezTo>
                  <a:lnTo>
                    <a:pt x="5074" y="20505"/>
                  </a:lnTo>
                  <a:cubicBezTo>
                    <a:pt x="-5403" y="38697"/>
                    <a:pt x="883" y="62034"/>
                    <a:pt x="18981" y="72511"/>
                  </a:cubicBezTo>
                  <a:lnTo>
                    <a:pt x="96419" y="117279"/>
                  </a:lnTo>
                  <a:cubicBezTo>
                    <a:pt x="114612" y="127756"/>
                    <a:pt x="137948" y="121470"/>
                    <a:pt x="148425" y="103372"/>
                  </a:cubicBezTo>
                  <a:lnTo>
                    <a:pt x="149283" y="101848"/>
                  </a:lnTo>
                  <a:cubicBezTo>
                    <a:pt x="159855" y="83751"/>
                    <a:pt x="153569" y="60319"/>
                    <a:pt x="135376" y="498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="" xmlns:a16="http://schemas.microsoft.com/office/drawing/2014/main" id="{1E00205F-3527-4667-8CD5-3B875121B9DC}"/>
                </a:ext>
              </a:extLst>
            </p:cNvPr>
            <p:cNvSpPr/>
            <p:nvPr/>
          </p:nvSpPr>
          <p:spPr>
            <a:xfrm>
              <a:off x="5219293" y="3566800"/>
              <a:ext cx="154423" cy="122352"/>
            </a:xfrm>
            <a:custGeom>
              <a:avLst/>
              <a:gdLst>
                <a:gd name="connsiteX0" fmla="*/ 135471 w 154423"/>
                <a:gd name="connsiteY0" fmla="*/ 49746 h 122352"/>
                <a:gd name="connsiteX1" fmla="*/ 57938 w 154423"/>
                <a:gd name="connsiteY1" fmla="*/ 5074 h 122352"/>
                <a:gd name="connsiteX2" fmla="*/ 5931 w 154423"/>
                <a:gd name="connsiteY2" fmla="*/ 18981 h 122352"/>
                <a:gd name="connsiteX3" fmla="*/ 5074 w 154423"/>
                <a:gd name="connsiteY3" fmla="*/ 20505 h 122352"/>
                <a:gd name="connsiteX4" fmla="*/ 18981 w 154423"/>
                <a:gd name="connsiteY4" fmla="*/ 72511 h 122352"/>
                <a:gd name="connsiteX5" fmla="*/ 96419 w 154423"/>
                <a:gd name="connsiteY5" fmla="*/ 117279 h 122352"/>
                <a:gd name="connsiteX6" fmla="*/ 148425 w 154423"/>
                <a:gd name="connsiteY6" fmla="*/ 103372 h 122352"/>
                <a:gd name="connsiteX7" fmla="*/ 149283 w 154423"/>
                <a:gd name="connsiteY7" fmla="*/ 101848 h 122352"/>
                <a:gd name="connsiteX8" fmla="*/ 135471 w 154423"/>
                <a:gd name="connsiteY8" fmla="*/ 49746 h 12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23" h="122352">
                  <a:moveTo>
                    <a:pt x="135471" y="49746"/>
                  </a:moveTo>
                  <a:lnTo>
                    <a:pt x="57938" y="5074"/>
                  </a:lnTo>
                  <a:cubicBezTo>
                    <a:pt x="39840" y="-5403"/>
                    <a:pt x="16409" y="883"/>
                    <a:pt x="5931" y="18981"/>
                  </a:cubicBezTo>
                  <a:lnTo>
                    <a:pt x="5074" y="20505"/>
                  </a:lnTo>
                  <a:cubicBezTo>
                    <a:pt x="-5403" y="38697"/>
                    <a:pt x="883" y="62034"/>
                    <a:pt x="18981" y="72511"/>
                  </a:cubicBezTo>
                  <a:lnTo>
                    <a:pt x="96419" y="117279"/>
                  </a:lnTo>
                  <a:cubicBezTo>
                    <a:pt x="114612" y="127756"/>
                    <a:pt x="137948" y="121470"/>
                    <a:pt x="148425" y="103372"/>
                  </a:cubicBezTo>
                  <a:lnTo>
                    <a:pt x="149283" y="101848"/>
                  </a:lnTo>
                  <a:cubicBezTo>
                    <a:pt x="159855" y="83655"/>
                    <a:pt x="153569" y="60224"/>
                    <a:pt x="135471" y="497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4" name="자유형: 도형 83">
              <a:extLst>
                <a:ext uri="{FF2B5EF4-FFF2-40B4-BE49-F238E27FC236}">
                  <a16:creationId xmlns="" xmlns:a16="http://schemas.microsoft.com/office/drawing/2014/main" id="{DFCB1EDA-4EAC-49BC-874D-B1245763B24E}"/>
                </a:ext>
              </a:extLst>
            </p:cNvPr>
            <p:cNvSpPr/>
            <p:nvPr/>
          </p:nvSpPr>
          <p:spPr>
            <a:xfrm>
              <a:off x="4535282" y="3566780"/>
              <a:ext cx="154398" cy="122394"/>
            </a:xfrm>
            <a:custGeom>
              <a:avLst/>
              <a:gdLst>
                <a:gd name="connsiteX0" fmla="*/ 148446 w 154398"/>
                <a:gd name="connsiteY0" fmla="*/ 19001 h 122394"/>
                <a:gd name="connsiteX1" fmla="*/ 96440 w 154398"/>
                <a:gd name="connsiteY1" fmla="*/ 5095 h 122394"/>
                <a:gd name="connsiteX2" fmla="*/ 19001 w 154398"/>
                <a:gd name="connsiteY2" fmla="*/ 49862 h 122394"/>
                <a:gd name="connsiteX3" fmla="*/ 5095 w 154398"/>
                <a:gd name="connsiteY3" fmla="*/ 101869 h 122394"/>
                <a:gd name="connsiteX4" fmla="*/ 5952 w 154398"/>
                <a:gd name="connsiteY4" fmla="*/ 103393 h 122394"/>
                <a:gd name="connsiteX5" fmla="*/ 57959 w 154398"/>
                <a:gd name="connsiteY5" fmla="*/ 117299 h 122394"/>
                <a:gd name="connsiteX6" fmla="*/ 135397 w 154398"/>
                <a:gd name="connsiteY6" fmla="*/ 72532 h 122394"/>
                <a:gd name="connsiteX7" fmla="*/ 149303 w 154398"/>
                <a:gd name="connsiteY7" fmla="*/ 20525 h 122394"/>
                <a:gd name="connsiteX8" fmla="*/ 148446 w 154398"/>
                <a:gd name="connsiteY8" fmla="*/ 19001 h 12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98" h="122394">
                  <a:moveTo>
                    <a:pt x="148446" y="19001"/>
                  </a:moveTo>
                  <a:cubicBezTo>
                    <a:pt x="137969" y="809"/>
                    <a:pt x="114537" y="-5383"/>
                    <a:pt x="96440" y="5095"/>
                  </a:cubicBezTo>
                  <a:lnTo>
                    <a:pt x="19001" y="49862"/>
                  </a:lnTo>
                  <a:cubicBezTo>
                    <a:pt x="809" y="60340"/>
                    <a:pt x="-5383" y="83771"/>
                    <a:pt x="5095" y="101869"/>
                  </a:cubicBezTo>
                  <a:lnTo>
                    <a:pt x="5952" y="103393"/>
                  </a:lnTo>
                  <a:cubicBezTo>
                    <a:pt x="16430" y="121586"/>
                    <a:pt x="39861" y="127777"/>
                    <a:pt x="57959" y="117299"/>
                  </a:cubicBezTo>
                  <a:lnTo>
                    <a:pt x="135397" y="72532"/>
                  </a:lnTo>
                  <a:cubicBezTo>
                    <a:pt x="153590" y="62054"/>
                    <a:pt x="159781" y="38623"/>
                    <a:pt x="149303" y="20525"/>
                  </a:cubicBezTo>
                  <a:lnTo>
                    <a:pt x="148446" y="19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5" name="자유형: 도형 84">
              <a:extLst>
                <a:ext uri="{FF2B5EF4-FFF2-40B4-BE49-F238E27FC236}">
                  <a16:creationId xmlns="" xmlns:a16="http://schemas.microsoft.com/office/drawing/2014/main" id="{A7623183-9659-4EE7-8BA5-A4CB6D98DDE2}"/>
                </a:ext>
              </a:extLst>
            </p:cNvPr>
            <p:cNvSpPr/>
            <p:nvPr/>
          </p:nvSpPr>
          <p:spPr>
            <a:xfrm>
              <a:off x="5219367" y="3171873"/>
              <a:ext cx="154302" cy="122394"/>
            </a:xfrm>
            <a:custGeom>
              <a:avLst/>
              <a:gdLst>
                <a:gd name="connsiteX0" fmla="*/ 5857 w 154302"/>
                <a:gd name="connsiteY0" fmla="*/ 103393 h 122394"/>
                <a:gd name="connsiteX1" fmla="*/ 57863 w 154302"/>
                <a:gd name="connsiteY1" fmla="*/ 117299 h 122394"/>
                <a:gd name="connsiteX2" fmla="*/ 135302 w 154302"/>
                <a:gd name="connsiteY2" fmla="*/ 72532 h 122394"/>
                <a:gd name="connsiteX3" fmla="*/ 149208 w 154302"/>
                <a:gd name="connsiteY3" fmla="*/ 20525 h 122394"/>
                <a:gd name="connsiteX4" fmla="*/ 148446 w 154302"/>
                <a:gd name="connsiteY4" fmla="*/ 19001 h 122394"/>
                <a:gd name="connsiteX5" fmla="*/ 96439 w 154302"/>
                <a:gd name="connsiteY5" fmla="*/ 5095 h 122394"/>
                <a:gd name="connsiteX6" fmla="*/ 19001 w 154302"/>
                <a:gd name="connsiteY6" fmla="*/ 49862 h 122394"/>
                <a:gd name="connsiteX7" fmla="*/ 5095 w 154302"/>
                <a:gd name="connsiteY7" fmla="*/ 101869 h 122394"/>
                <a:gd name="connsiteX8" fmla="*/ 5857 w 154302"/>
                <a:gd name="connsiteY8" fmla="*/ 103393 h 12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02" h="122394">
                  <a:moveTo>
                    <a:pt x="5857" y="103393"/>
                  </a:moveTo>
                  <a:cubicBezTo>
                    <a:pt x="16334" y="121586"/>
                    <a:pt x="39766" y="127777"/>
                    <a:pt x="57863" y="117299"/>
                  </a:cubicBezTo>
                  <a:lnTo>
                    <a:pt x="135302" y="72532"/>
                  </a:lnTo>
                  <a:cubicBezTo>
                    <a:pt x="153494" y="62054"/>
                    <a:pt x="159686" y="38623"/>
                    <a:pt x="149208" y="20525"/>
                  </a:cubicBezTo>
                  <a:lnTo>
                    <a:pt x="148446" y="19001"/>
                  </a:lnTo>
                  <a:cubicBezTo>
                    <a:pt x="137968" y="809"/>
                    <a:pt x="114537" y="-5383"/>
                    <a:pt x="96439" y="5095"/>
                  </a:cubicBezTo>
                  <a:lnTo>
                    <a:pt x="19001" y="49862"/>
                  </a:lnTo>
                  <a:cubicBezTo>
                    <a:pt x="809" y="60340"/>
                    <a:pt x="-5383" y="83771"/>
                    <a:pt x="5095" y="101869"/>
                  </a:cubicBezTo>
                  <a:lnTo>
                    <a:pt x="5857" y="1033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2" name="자유형: 도형 301">
              <a:extLst>
                <a:ext uri="{FF2B5EF4-FFF2-40B4-BE49-F238E27FC236}">
                  <a16:creationId xmlns="" xmlns:a16="http://schemas.microsoft.com/office/drawing/2014/main" id="{3C955C4D-0D86-4D9B-8A28-B8A98DE32CB0}"/>
                </a:ext>
              </a:extLst>
            </p:cNvPr>
            <p:cNvSpPr/>
            <p:nvPr/>
          </p:nvSpPr>
          <p:spPr>
            <a:xfrm>
              <a:off x="4915471" y="2952750"/>
              <a:ext cx="78009" cy="165639"/>
            </a:xfrm>
            <a:custGeom>
              <a:avLst/>
              <a:gdLst>
                <a:gd name="connsiteX0" fmla="*/ 38100 w 78009"/>
                <a:gd name="connsiteY0" fmla="*/ 165640 h 165639"/>
                <a:gd name="connsiteX1" fmla="*/ 39910 w 78009"/>
                <a:gd name="connsiteY1" fmla="*/ 165640 h 165639"/>
                <a:gd name="connsiteX2" fmla="*/ 78010 w 78009"/>
                <a:gd name="connsiteY2" fmla="*/ 127540 h 165639"/>
                <a:gd name="connsiteX3" fmla="*/ 78010 w 78009"/>
                <a:gd name="connsiteY3" fmla="*/ 38100 h 165639"/>
                <a:gd name="connsiteX4" fmla="*/ 39910 w 78009"/>
                <a:gd name="connsiteY4" fmla="*/ 0 h 165639"/>
                <a:gd name="connsiteX5" fmla="*/ 38100 w 78009"/>
                <a:gd name="connsiteY5" fmla="*/ 0 h 165639"/>
                <a:gd name="connsiteX6" fmla="*/ 0 w 78009"/>
                <a:gd name="connsiteY6" fmla="*/ 38100 h 165639"/>
                <a:gd name="connsiteX7" fmla="*/ 0 w 78009"/>
                <a:gd name="connsiteY7" fmla="*/ 127540 h 165639"/>
                <a:gd name="connsiteX8" fmla="*/ 38100 w 78009"/>
                <a:gd name="connsiteY8" fmla="*/ 165640 h 1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009" h="165639">
                  <a:moveTo>
                    <a:pt x="38100" y="165640"/>
                  </a:moveTo>
                  <a:lnTo>
                    <a:pt x="39910" y="165640"/>
                  </a:lnTo>
                  <a:cubicBezTo>
                    <a:pt x="60865" y="165640"/>
                    <a:pt x="78010" y="148495"/>
                    <a:pt x="78010" y="127540"/>
                  </a:cubicBezTo>
                  <a:lnTo>
                    <a:pt x="78010" y="38100"/>
                  </a:lnTo>
                  <a:cubicBezTo>
                    <a:pt x="78010" y="17145"/>
                    <a:pt x="60865" y="0"/>
                    <a:pt x="3991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27540"/>
                  </a:lnTo>
                  <a:cubicBezTo>
                    <a:pt x="0" y="148495"/>
                    <a:pt x="17145" y="165640"/>
                    <a:pt x="38100" y="165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3" name="자유형: 도형 302">
              <a:extLst>
                <a:ext uri="{FF2B5EF4-FFF2-40B4-BE49-F238E27FC236}">
                  <a16:creationId xmlns="" xmlns:a16="http://schemas.microsoft.com/office/drawing/2014/main" id="{F672D768-B14C-4CBB-80A8-5EB1EC96160D}"/>
                </a:ext>
              </a:extLst>
            </p:cNvPr>
            <p:cNvSpPr/>
            <p:nvPr/>
          </p:nvSpPr>
          <p:spPr>
            <a:xfrm>
              <a:off x="4915471" y="3742562"/>
              <a:ext cx="78009" cy="165639"/>
            </a:xfrm>
            <a:custGeom>
              <a:avLst/>
              <a:gdLst>
                <a:gd name="connsiteX0" fmla="*/ 39910 w 78009"/>
                <a:gd name="connsiteY0" fmla="*/ 0 h 165639"/>
                <a:gd name="connsiteX1" fmla="*/ 38100 w 78009"/>
                <a:gd name="connsiteY1" fmla="*/ 0 h 165639"/>
                <a:gd name="connsiteX2" fmla="*/ 0 w 78009"/>
                <a:gd name="connsiteY2" fmla="*/ 38100 h 165639"/>
                <a:gd name="connsiteX3" fmla="*/ 0 w 78009"/>
                <a:gd name="connsiteY3" fmla="*/ 127540 h 165639"/>
                <a:gd name="connsiteX4" fmla="*/ 38100 w 78009"/>
                <a:gd name="connsiteY4" fmla="*/ 165640 h 165639"/>
                <a:gd name="connsiteX5" fmla="*/ 39910 w 78009"/>
                <a:gd name="connsiteY5" fmla="*/ 165640 h 165639"/>
                <a:gd name="connsiteX6" fmla="*/ 78010 w 78009"/>
                <a:gd name="connsiteY6" fmla="*/ 127540 h 165639"/>
                <a:gd name="connsiteX7" fmla="*/ 78010 w 78009"/>
                <a:gd name="connsiteY7" fmla="*/ 38100 h 165639"/>
                <a:gd name="connsiteX8" fmla="*/ 39910 w 78009"/>
                <a:gd name="connsiteY8" fmla="*/ 0 h 1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009" h="165639">
                  <a:moveTo>
                    <a:pt x="3991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27540"/>
                  </a:lnTo>
                  <a:cubicBezTo>
                    <a:pt x="0" y="148495"/>
                    <a:pt x="17145" y="165640"/>
                    <a:pt x="38100" y="165640"/>
                  </a:cubicBezTo>
                  <a:lnTo>
                    <a:pt x="39910" y="165640"/>
                  </a:lnTo>
                  <a:cubicBezTo>
                    <a:pt x="60865" y="165640"/>
                    <a:pt x="78010" y="148495"/>
                    <a:pt x="78010" y="127540"/>
                  </a:cubicBezTo>
                  <a:lnTo>
                    <a:pt x="78010" y="38100"/>
                  </a:lnTo>
                  <a:cubicBezTo>
                    <a:pt x="78010" y="17145"/>
                    <a:pt x="60865" y="0"/>
                    <a:pt x="399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0A176214-FCD6-47A4-A852-44E636FA88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5" t="3315" r="3526" b="66897"/>
          <a:stretch/>
        </p:blipFill>
        <p:spPr>
          <a:xfrm>
            <a:off x="1578360" y="4582925"/>
            <a:ext cx="647221" cy="405457"/>
          </a:xfrm>
          <a:prstGeom prst="rect">
            <a:avLst/>
          </a:prstGeom>
        </p:spPr>
      </p:pic>
      <p:pic>
        <p:nvPicPr>
          <p:cNvPr id="151" name="그림 150">
            <a:extLst>
              <a:ext uri="{FF2B5EF4-FFF2-40B4-BE49-F238E27FC236}">
                <a16:creationId xmlns="" xmlns:a16="http://schemas.microsoft.com/office/drawing/2014/main" id="{52C34892-FCCD-4B48-9483-5EB2D0D117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36567" r="50394" b="32920"/>
          <a:stretch/>
        </p:blipFill>
        <p:spPr>
          <a:xfrm>
            <a:off x="3116647" y="4590068"/>
            <a:ext cx="647221" cy="415319"/>
          </a:xfrm>
          <a:prstGeom prst="rect">
            <a:avLst/>
          </a:prstGeom>
        </p:spPr>
      </p:pic>
      <p:pic>
        <p:nvPicPr>
          <p:cNvPr id="152" name="그림 151">
            <a:extLst>
              <a:ext uri="{FF2B5EF4-FFF2-40B4-BE49-F238E27FC236}">
                <a16:creationId xmlns="" xmlns:a16="http://schemas.microsoft.com/office/drawing/2014/main" id="{4DC8DEA7-5BB3-4B62-B874-9A5290ED5B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6" t="67318" r="4955" b="479"/>
          <a:stretch/>
        </p:blipFill>
        <p:spPr>
          <a:xfrm>
            <a:off x="1578360" y="5714815"/>
            <a:ext cx="647221" cy="438335"/>
          </a:xfrm>
          <a:prstGeom prst="rect">
            <a:avLst/>
          </a:prstGeom>
        </p:spPr>
      </p:pic>
      <p:pic>
        <p:nvPicPr>
          <p:cNvPr id="153" name="그림 152">
            <a:extLst>
              <a:ext uri="{FF2B5EF4-FFF2-40B4-BE49-F238E27FC236}">
                <a16:creationId xmlns="" xmlns:a16="http://schemas.microsoft.com/office/drawing/2014/main" id="{8CE740BA-61C4-41E7-BB9B-937C54DD81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67042" r="50601" b="768"/>
          <a:stretch/>
        </p:blipFill>
        <p:spPr>
          <a:xfrm>
            <a:off x="3102769" y="5736431"/>
            <a:ext cx="661099" cy="438150"/>
          </a:xfrm>
          <a:prstGeom prst="rect">
            <a:avLst/>
          </a:prstGeom>
        </p:spPr>
      </p:pic>
      <p:cxnSp>
        <p:nvCxnSpPr>
          <p:cNvPr id="182" name="직선 연결선 181">
            <a:extLst>
              <a:ext uri="{FF2B5EF4-FFF2-40B4-BE49-F238E27FC236}">
                <a16:creationId xmlns="" xmlns:a16="http://schemas.microsoft.com/office/drawing/2014/main" id="{F155B08E-D20B-44FD-BD75-25D231F5AAAD}"/>
              </a:ext>
            </a:extLst>
          </p:cNvPr>
          <p:cNvCxnSpPr>
            <a:cxnSpLocks/>
          </p:cNvCxnSpPr>
          <p:nvPr/>
        </p:nvCxnSpPr>
        <p:spPr>
          <a:xfrm>
            <a:off x="3247396" y="5546840"/>
            <a:ext cx="0" cy="275316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 182">
            <a:extLst>
              <a:ext uri="{FF2B5EF4-FFF2-40B4-BE49-F238E27FC236}">
                <a16:creationId xmlns="" xmlns:a16="http://schemas.microsoft.com/office/drawing/2014/main" id="{A229B5C8-89BC-49E5-A8AB-E85B7DD5CD89}"/>
              </a:ext>
            </a:extLst>
          </p:cNvPr>
          <p:cNvCxnSpPr>
            <a:cxnSpLocks/>
          </p:cNvCxnSpPr>
          <p:nvPr/>
        </p:nvCxnSpPr>
        <p:spPr>
          <a:xfrm>
            <a:off x="3645611" y="5546840"/>
            <a:ext cx="0" cy="213404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>
            <a:extLst>
              <a:ext uri="{FF2B5EF4-FFF2-40B4-BE49-F238E27FC236}">
                <a16:creationId xmlns="" xmlns:a16="http://schemas.microsoft.com/office/drawing/2014/main" id="{957F951B-5A0B-48A7-B320-2BE0F4A71AA4}"/>
              </a:ext>
            </a:extLst>
          </p:cNvPr>
          <p:cNvCxnSpPr>
            <a:cxnSpLocks/>
          </p:cNvCxnSpPr>
          <p:nvPr/>
        </p:nvCxnSpPr>
        <p:spPr>
          <a:xfrm>
            <a:off x="1713699" y="5546840"/>
            <a:ext cx="0" cy="265791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연결선 171">
            <a:extLst>
              <a:ext uri="{FF2B5EF4-FFF2-40B4-BE49-F238E27FC236}">
                <a16:creationId xmlns="" xmlns:a16="http://schemas.microsoft.com/office/drawing/2014/main" id="{8D4094B7-8C60-4DD9-BDAF-10DDCB258F06}"/>
              </a:ext>
            </a:extLst>
          </p:cNvPr>
          <p:cNvCxnSpPr>
            <a:cxnSpLocks/>
          </p:cNvCxnSpPr>
          <p:nvPr/>
        </p:nvCxnSpPr>
        <p:spPr>
          <a:xfrm>
            <a:off x="2111914" y="5546840"/>
            <a:ext cx="0" cy="194354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>
            <a:extLst>
              <a:ext uri="{FF2B5EF4-FFF2-40B4-BE49-F238E27FC236}">
                <a16:creationId xmlns="" xmlns:a16="http://schemas.microsoft.com/office/drawing/2014/main" id="{4765FE35-6274-4510-840F-E95C44B2A9DD}"/>
              </a:ext>
            </a:extLst>
          </p:cNvPr>
          <p:cNvCxnSpPr/>
          <p:nvPr/>
        </p:nvCxnSpPr>
        <p:spPr>
          <a:xfrm>
            <a:off x="3645611" y="4484803"/>
            <a:ext cx="0" cy="14400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연결선 206">
            <a:extLst>
              <a:ext uri="{FF2B5EF4-FFF2-40B4-BE49-F238E27FC236}">
                <a16:creationId xmlns="" xmlns:a16="http://schemas.microsoft.com/office/drawing/2014/main" id="{2BD1AB8E-4606-4324-BB77-0B653BD243FF}"/>
              </a:ext>
            </a:extLst>
          </p:cNvPr>
          <p:cNvCxnSpPr>
            <a:cxnSpLocks/>
          </p:cNvCxnSpPr>
          <p:nvPr/>
        </p:nvCxnSpPr>
        <p:spPr>
          <a:xfrm flipH="1">
            <a:off x="3247395" y="4484803"/>
            <a:ext cx="1" cy="207273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직선 연결선 196">
            <a:extLst>
              <a:ext uri="{FF2B5EF4-FFF2-40B4-BE49-F238E27FC236}">
                <a16:creationId xmlns="" xmlns:a16="http://schemas.microsoft.com/office/drawing/2014/main" id="{A012BDA5-3DE4-4303-B416-D641B8A54C22}"/>
              </a:ext>
            </a:extLst>
          </p:cNvPr>
          <p:cNvCxnSpPr/>
          <p:nvPr/>
        </p:nvCxnSpPr>
        <p:spPr>
          <a:xfrm>
            <a:off x="2111914" y="4484803"/>
            <a:ext cx="0" cy="14400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직선 연결선 195">
            <a:extLst>
              <a:ext uri="{FF2B5EF4-FFF2-40B4-BE49-F238E27FC236}">
                <a16:creationId xmlns="" xmlns:a16="http://schemas.microsoft.com/office/drawing/2014/main" id="{F6EE7D85-53DF-414F-A403-870BD08F469F}"/>
              </a:ext>
            </a:extLst>
          </p:cNvPr>
          <p:cNvCxnSpPr>
            <a:cxnSpLocks/>
          </p:cNvCxnSpPr>
          <p:nvPr/>
        </p:nvCxnSpPr>
        <p:spPr>
          <a:xfrm>
            <a:off x="1713699" y="4484803"/>
            <a:ext cx="0" cy="207273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980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="" xmlns:a16="http://schemas.microsoft.com/office/drawing/2014/main" id="{A0FEC605-A5AB-4BF6-B46D-04DD71493E67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개요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="" xmlns:a16="http://schemas.microsoft.com/office/drawing/2014/main" id="{A5308126-E6CE-4488-B4F8-912FE187E90E}"/>
              </a:ext>
            </a:extLst>
          </p:cNvPr>
          <p:cNvGrpSpPr/>
          <p:nvPr/>
        </p:nvGrpSpPr>
        <p:grpSpPr>
          <a:xfrm>
            <a:off x="414445" y="1242482"/>
            <a:ext cx="2292870" cy="353943"/>
            <a:chOff x="414445" y="1678863"/>
            <a:chExt cx="2292870" cy="353943"/>
          </a:xfrm>
        </p:grpSpPr>
        <p:grpSp>
          <p:nvGrpSpPr>
            <p:cNvPr id="41" name="그룹 40">
              <a:extLst>
                <a:ext uri="{FF2B5EF4-FFF2-40B4-BE49-F238E27FC236}">
                  <a16:creationId xmlns="" xmlns:a16="http://schemas.microsoft.com/office/drawing/2014/main" id="{C9F0111D-7629-4C94-9484-03270C87BCDC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43" name="자유형 41">
                <a:extLst>
                  <a:ext uri="{FF2B5EF4-FFF2-40B4-BE49-F238E27FC236}">
                    <a16:creationId xmlns="" xmlns:a16="http://schemas.microsoft.com/office/drawing/2014/main" id="{C5C48A76-57C2-45F4-B269-B102281E5BF3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44" name="자유형 42">
                <a:extLst>
                  <a:ext uri="{FF2B5EF4-FFF2-40B4-BE49-F238E27FC236}">
                    <a16:creationId xmlns="" xmlns:a16="http://schemas.microsoft.com/office/drawing/2014/main" id="{7242EC15-10E9-4F30-8C3A-542262495232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F0CDD543-BA34-4DE2-9D9E-C44FDA6DEAB0}"/>
                </a:ext>
              </a:extLst>
            </p:cNvPr>
            <p:cNvSpPr txBox="1"/>
            <p:nvPr/>
          </p:nvSpPr>
          <p:spPr>
            <a:xfrm>
              <a:off x="585580" y="1678863"/>
              <a:ext cx="2121735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3-2. 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기술개발 필요성</a:t>
              </a:r>
            </a:p>
          </p:txBody>
        </p:sp>
      </p:grpSp>
      <p:cxnSp>
        <p:nvCxnSpPr>
          <p:cNvPr id="45" name="직선 연결선 44">
            <a:extLst>
              <a:ext uri="{FF2B5EF4-FFF2-40B4-BE49-F238E27FC236}">
                <a16:creationId xmlns="" xmlns:a16="http://schemas.microsoft.com/office/drawing/2014/main" id="{338866AE-CEF2-43D1-A9AE-0E41AFF14C1E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904D0470-F280-4FF0-BD7A-4BAD2C50F660}"/>
              </a:ext>
            </a:extLst>
          </p:cNvPr>
          <p:cNvGrpSpPr/>
          <p:nvPr/>
        </p:nvGrpSpPr>
        <p:grpSpPr>
          <a:xfrm>
            <a:off x="415147" y="1763541"/>
            <a:ext cx="9487620" cy="755370"/>
            <a:chOff x="415147" y="1763541"/>
            <a:chExt cx="9487620" cy="755370"/>
          </a:xfrm>
        </p:grpSpPr>
        <p:sp>
          <p:nvSpPr>
            <p:cNvPr id="49" name="직사각형 48">
              <a:extLst>
                <a:ext uri="{FF2B5EF4-FFF2-40B4-BE49-F238E27FC236}">
                  <a16:creationId xmlns="" xmlns:a16="http://schemas.microsoft.com/office/drawing/2014/main" id="{B2A15FC1-C3EB-4FEF-9FCF-479500DCCC19}"/>
                </a:ext>
              </a:extLst>
            </p:cNvPr>
            <p:cNvSpPr/>
            <p:nvPr/>
          </p:nvSpPr>
          <p:spPr>
            <a:xfrm>
              <a:off x="415147" y="1791691"/>
              <a:ext cx="9487620" cy="683591"/>
            </a:xfrm>
            <a:prstGeom prst="rect">
              <a:avLst/>
            </a:prstGeom>
            <a:solidFill>
              <a:srgbClr val="064B5D">
                <a:alpha val="13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1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50" name="직선 연결선 49">
              <a:extLst>
                <a:ext uri="{FF2B5EF4-FFF2-40B4-BE49-F238E27FC236}">
                  <a16:creationId xmlns="" xmlns:a16="http://schemas.microsoft.com/office/drawing/2014/main" id="{B5571A63-5DCB-486E-8901-328C39CA26F6}"/>
                </a:ext>
              </a:extLst>
            </p:cNvPr>
            <p:cNvCxnSpPr>
              <a:cxnSpLocks/>
            </p:cNvCxnSpPr>
            <p:nvPr/>
          </p:nvCxnSpPr>
          <p:spPr>
            <a:xfrm>
              <a:off x="415147" y="2518911"/>
              <a:ext cx="9484826" cy="0"/>
            </a:xfrm>
            <a:prstGeom prst="line">
              <a:avLst/>
            </a:prstGeom>
            <a:ln w="3175">
              <a:solidFill>
                <a:srgbClr val="DEDEDE">
                  <a:alpha val="60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그림 54">
              <a:extLst>
                <a:ext uri="{FF2B5EF4-FFF2-40B4-BE49-F238E27FC236}">
                  <a16:creationId xmlns="" xmlns:a16="http://schemas.microsoft.com/office/drawing/2014/main" id="{5D5EC27B-32B7-4F88-A0C8-5AAE5758A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" t="50231" r="17383" b="21955"/>
            <a:stretch/>
          </p:blipFill>
          <p:spPr>
            <a:xfrm>
              <a:off x="7313200" y="1791690"/>
              <a:ext cx="2589567" cy="683592"/>
            </a:xfrm>
            <a:prstGeom prst="rect">
              <a:avLst/>
            </a:prstGeom>
          </p:spPr>
        </p:pic>
        <p:sp>
          <p:nvSpPr>
            <p:cNvPr id="53" name="제목 2">
              <a:extLst>
                <a:ext uri="{FF2B5EF4-FFF2-40B4-BE49-F238E27FC236}">
                  <a16:creationId xmlns="" xmlns:a16="http://schemas.microsoft.com/office/drawing/2014/main" id="{3A59B96D-4E18-4888-9631-247AE2EB4CF4}"/>
                </a:ext>
              </a:extLst>
            </p:cNvPr>
            <p:cNvSpPr txBox="1">
              <a:spLocks/>
            </p:cNvSpPr>
            <p:nvPr/>
          </p:nvSpPr>
          <p:spPr>
            <a:xfrm>
              <a:off x="1189547" y="1763541"/>
              <a:ext cx="6552373" cy="72854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lnSpc>
                  <a:spcPts val="2200"/>
                </a:lnSpc>
                <a:spcBef>
                  <a:spcPts val="0"/>
                </a:spcBef>
              </a:pPr>
              <a:r>
                <a:rPr lang="ko-KR" altLang="en-US" sz="1400" b="1" spc="-150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태풍과 </a:t>
              </a:r>
              <a:r>
                <a:rPr lang="ko-KR" altLang="en-US" sz="14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장마 이후</a:t>
              </a:r>
              <a:r>
                <a:rPr lang="ko-KR" altLang="en-US" sz="14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의 </a:t>
              </a:r>
              <a:r>
                <a:rPr lang="ko-KR" altLang="en-US" sz="14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국지적 집중호우 등으로 인한 피해가 증가</a:t>
              </a:r>
              <a:r>
                <a:rPr lang="ko-KR" altLang="en-US" sz="14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하고 있으나</a:t>
              </a:r>
              <a:r>
                <a:rPr lang="en-US" altLang="ko-KR" sz="14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, </a:t>
              </a:r>
              <a:br>
                <a:rPr lang="en-US" altLang="ko-KR" sz="14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</a:br>
              <a:r>
                <a:rPr lang="ko-KR" altLang="en-US" sz="14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기상레이더</a:t>
              </a:r>
              <a:r>
                <a:rPr lang="ko-KR" altLang="en-US" sz="14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만으로는 </a:t>
              </a:r>
              <a:r>
                <a:rPr lang="ko-KR" altLang="en-US" sz="1400" b="1" spc="-150" dirty="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지역별</a:t>
              </a:r>
              <a:r>
                <a:rPr lang="en-US" altLang="ko-KR" sz="1400" b="1" spc="-150" dirty="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/</a:t>
              </a:r>
              <a:r>
                <a:rPr lang="ko-KR" altLang="en-US" sz="1400" b="1" spc="-150" dirty="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도로 별 강우량 및 강우량 변화</a:t>
              </a:r>
              <a:r>
                <a:rPr lang="ko-KR" altLang="en-US" sz="14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에</a:t>
              </a:r>
              <a:r>
                <a:rPr lang="ko-KR" altLang="en-US" sz="14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ko-KR" altLang="en-US" sz="1400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대한</a:t>
              </a:r>
              <a:r>
                <a:rPr lang="ko-KR" altLang="en-US" sz="1400" b="1" spc="-1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 측정이 어려움</a:t>
              </a:r>
            </a:p>
          </p:txBody>
        </p:sp>
        <p:pic>
          <p:nvPicPr>
            <p:cNvPr id="54" name="그래픽 53">
              <a:extLst>
                <a:ext uri="{FF2B5EF4-FFF2-40B4-BE49-F238E27FC236}">
                  <a16:creationId xmlns="" xmlns:a16="http://schemas.microsoft.com/office/drawing/2014/main" id="{3EC526E2-6678-46BA-A700-8BA3C0A8F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r="19911" b="14759"/>
            <a:stretch/>
          </p:blipFill>
          <p:spPr>
            <a:xfrm>
              <a:off x="873721" y="2015595"/>
              <a:ext cx="230762" cy="235782"/>
            </a:xfrm>
            <a:prstGeom prst="rect">
              <a:avLst/>
            </a:prstGeom>
          </p:spPr>
        </p:pic>
        <p:sp>
          <p:nvSpPr>
            <p:cNvPr id="66" name="직각 삼각형 65">
              <a:extLst>
                <a:ext uri="{FF2B5EF4-FFF2-40B4-BE49-F238E27FC236}">
                  <a16:creationId xmlns="" xmlns:a16="http://schemas.microsoft.com/office/drawing/2014/main" id="{89B3ACAD-FE13-4D79-9774-201043CA29BF}"/>
                </a:ext>
              </a:extLst>
            </p:cNvPr>
            <p:cNvSpPr/>
            <p:nvPr/>
          </p:nvSpPr>
          <p:spPr>
            <a:xfrm rot="16200000" flipV="1">
              <a:off x="354721" y="2166769"/>
              <a:ext cx="368939" cy="248086"/>
            </a:xfrm>
            <a:prstGeom prst="rtTriangle">
              <a:avLst/>
            </a:prstGeom>
            <a:solidFill>
              <a:srgbClr val="064B5D">
                <a:alpha val="2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100" dirty="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68" name="직사각형 67">
            <a:extLst>
              <a:ext uri="{FF2B5EF4-FFF2-40B4-BE49-F238E27FC236}">
                <a16:creationId xmlns="" xmlns:a16="http://schemas.microsoft.com/office/drawing/2014/main" id="{9D5FE04C-C65F-4E51-A308-A492390F1B93}"/>
              </a:ext>
            </a:extLst>
          </p:cNvPr>
          <p:cNvSpPr/>
          <p:nvPr/>
        </p:nvSpPr>
        <p:spPr>
          <a:xfrm>
            <a:off x="415147" y="4258488"/>
            <a:ext cx="9487620" cy="481019"/>
          </a:xfrm>
          <a:prstGeom prst="rect">
            <a:avLst/>
          </a:prstGeom>
          <a:solidFill>
            <a:srgbClr val="064B5D">
              <a:alpha val="13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69" name="직선 연결선 68">
            <a:extLst>
              <a:ext uri="{FF2B5EF4-FFF2-40B4-BE49-F238E27FC236}">
                <a16:creationId xmlns="" xmlns:a16="http://schemas.microsoft.com/office/drawing/2014/main" id="{93AD4937-9BE8-4D77-9A60-5070BF6ED271}"/>
              </a:ext>
            </a:extLst>
          </p:cNvPr>
          <p:cNvCxnSpPr>
            <a:cxnSpLocks/>
          </p:cNvCxnSpPr>
          <p:nvPr/>
        </p:nvCxnSpPr>
        <p:spPr>
          <a:xfrm>
            <a:off x="415147" y="4783136"/>
            <a:ext cx="9484826" cy="0"/>
          </a:xfrm>
          <a:prstGeom prst="line">
            <a:avLst/>
          </a:prstGeom>
          <a:ln w="3175">
            <a:solidFill>
              <a:srgbClr val="DEDEDE">
                <a:alpha val="6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제목 2">
            <a:extLst>
              <a:ext uri="{FF2B5EF4-FFF2-40B4-BE49-F238E27FC236}">
                <a16:creationId xmlns="" xmlns:a16="http://schemas.microsoft.com/office/drawing/2014/main" id="{6EE54D78-8EB6-4DC8-A776-E69B197B727F}"/>
              </a:ext>
            </a:extLst>
          </p:cNvPr>
          <p:cNvSpPr txBox="1">
            <a:spLocks/>
          </p:cNvSpPr>
          <p:nvPr/>
        </p:nvSpPr>
        <p:spPr>
          <a:xfrm>
            <a:off x="1189547" y="4329061"/>
            <a:ext cx="8287827" cy="339872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sz="14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지역별</a:t>
            </a:r>
            <a:r>
              <a:rPr lang="en-US" altLang="ko-KR" sz="14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/</a:t>
            </a:r>
            <a:r>
              <a:rPr lang="ko-KR" altLang="en-US" sz="14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도로 별</a:t>
            </a:r>
            <a:r>
              <a:rPr lang="ko-KR" altLang="en-US" sz="1400" b="1" spc="-150">
                <a:ln w="3175">
                  <a:solidFill>
                    <a:srgbClr val="4E4E4E">
                      <a:alpha val="10000"/>
                    </a:srgbClr>
                  </a:solidFill>
                </a:ln>
                <a:solidFill>
                  <a:srgbClr val="4E4E4E"/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400" b="1" spc="-150">
                <a:ln w="3175">
                  <a:solidFill>
                    <a:srgbClr val="F27F00">
                      <a:alpha val="10000"/>
                    </a:srgbClr>
                  </a:solidFill>
                </a:ln>
                <a:solidFill>
                  <a:srgbClr val="F27F00"/>
                </a:solidFill>
                <a:effectLst/>
                <a:latin typeface="+mn-ea"/>
                <a:ea typeface="+mn-ea"/>
              </a:rPr>
              <a:t>강우정보를 실시간으로 제공</a:t>
            </a:r>
            <a:r>
              <a:rPr lang="ko-KR" altLang="en-US" sz="14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할 수 있는 </a:t>
            </a:r>
            <a:r>
              <a:rPr lang="en-US" altLang="ko-KR" sz="1400" b="1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ICT</a:t>
            </a:r>
            <a:r>
              <a:rPr lang="en-US" altLang="ko-KR" sz="14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4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기반의 기술개발</a:t>
            </a:r>
            <a:r>
              <a:rPr lang="ko-KR" altLang="en-US" sz="14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이 필요함 </a:t>
            </a:r>
            <a:endParaRPr lang="ko-KR" altLang="en-US" sz="1400" b="1" spc="-15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73" name="직각 삼각형 72">
            <a:extLst>
              <a:ext uri="{FF2B5EF4-FFF2-40B4-BE49-F238E27FC236}">
                <a16:creationId xmlns="" xmlns:a16="http://schemas.microsoft.com/office/drawing/2014/main" id="{297D873B-74B0-4ED7-9C0F-C34353C66A84}"/>
              </a:ext>
            </a:extLst>
          </p:cNvPr>
          <p:cNvSpPr/>
          <p:nvPr/>
        </p:nvSpPr>
        <p:spPr>
          <a:xfrm rot="16200000" flipV="1">
            <a:off x="354721" y="4430994"/>
            <a:ext cx="368939" cy="248086"/>
          </a:xfrm>
          <a:prstGeom prst="rtTriangle">
            <a:avLst/>
          </a:prstGeom>
          <a:solidFill>
            <a:srgbClr val="064B5D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75" name="그래픽 74">
            <a:extLst>
              <a:ext uri="{FF2B5EF4-FFF2-40B4-BE49-F238E27FC236}">
                <a16:creationId xmlns="" xmlns:a16="http://schemas.microsoft.com/office/drawing/2014/main" id="{83268E1B-A55F-476A-BB84-56D98FBA8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617" y="4382125"/>
            <a:ext cx="288132" cy="276606"/>
          </a:xfrm>
          <a:prstGeom prst="rect">
            <a:avLst/>
          </a:prstGeom>
        </p:spPr>
      </p:pic>
      <p:sp>
        <p:nvSpPr>
          <p:cNvPr id="206" name="직사각형 205">
            <a:extLst>
              <a:ext uri="{FF2B5EF4-FFF2-40B4-BE49-F238E27FC236}">
                <a16:creationId xmlns="" xmlns:a16="http://schemas.microsoft.com/office/drawing/2014/main" id="{5B6DFC23-6350-42C1-AF25-5CF1447C2AF1}"/>
              </a:ext>
            </a:extLst>
          </p:cNvPr>
          <p:cNvSpPr/>
          <p:nvPr/>
        </p:nvSpPr>
        <p:spPr>
          <a:xfrm>
            <a:off x="5007649" y="2764881"/>
            <a:ext cx="2046206" cy="118225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>
            <a:extLst>
              <a:ext uri="{FF2B5EF4-FFF2-40B4-BE49-F238E27FC236}">
                <a16:creationId xmlns="" xmlns:a16="http://schemas.microsoft.com/office/drawing/2014/main" id="{5A0102A0-FD44-475E-B85F-71164BA7ABA4}"/>
              </a:ext>
            </a:extLst>
          </p:cNvPr>
          <p:cNvSpPr/>
          <p:nvPr/>
        </p:nvSpPr>
        <p:spPr>
          <a:xfrm>
            <a:off x="7169231" y="2764881"/>
            <a:ext cx="2046206" cy="118225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pic>
        <p:nvPicPr>
          <p:cNvPr id="96" name="_x442077648" descr="EMB000010203cfc">
            <a:extLst>
              <a:ext uri="{FF2B5EF4-FFF2-40B4-BE49-F238E27FC236}">
                <a16:creationId xmlns="" xmlns:a16="http://schemas.microsoft.com/office/drawing/2014/main" id="{B9816B6C-D9A3-4DE9-96BE-30786AE5DA5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61" y="3094686"/>
            <a:ext cx="1983942" cy="8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0" name="그룹 199">
            <a:extLst>
              <a:ext uri="{FF2B5EF4-FFF2-40B4-BE49-F238E27FC236}">
                <a16:creationId xmlns="" xmlns:a16="http://schemas.microsoft.com/office/drawing/2014/main" id="{787D5FB1-4894-4B73-86B3-E78CFC89A3B0}"/>
              </a:ext>
            </a:extLst>
          </p:cNvPr>
          <p:cNvGrpSpPr/>
          <p:nvPr/>
        </p:nvGrpSpPr>
        <p:grpSpPr>
          <a:xfrm>
            <a:off x="7153276" y="3110511"/>
            <a:ext cx="2011496" cy="793338"/>
            <a:chOff x="7153276" y="2847179"/>
            <a:chExt cx="2011496" cy="1100164"/>
          </a:xfrm>
        </p:grpSpPr>
        <p:sp>
          <p:nvSpPr>
            <p:cNvPr id="162" name="직사각형 161">
              <a:extLst>
                <a:ext uri="{FF2B5EF4-FFF2-40B4-BE49-F238E27FC236}">
                  <a16:creationId xmlns="" xmlns:a16="http://schemas.microsoft.com/office/drawing/2014/main" id="{6E01025D-B282-434A-A1E9-D18568FB0929}"/>
                </a:ext>
              </a:extLst>
            </p:cNvPr>
            <p:cNvSpPr/>
            <p:nvPr/>
          </p:nvSpPr>
          <p:spPr>
            <a:xfrm>
              <a:off x="8671242" y="3831431"/>
              <a:ext cx="447762" cy="1159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600"/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="" xmlns:a16="http://schemas.microsoft.com/office/drawing/2014/main" id="{ABDF2B9C-8F7D-45B7-B4D0-9049032BF0F9}"/>
                </a:ext>
              </a:extLst>
            </p:cNvPr>
            <p:cNvSpPr/>
            <p:nvPr/>
          </p:nvSpPr>
          <p:spPr>
            <a:xfrm>
              <a:off x="7772514" y="3831431"/>
              <a:ext cx="447762" cy="1159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600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="" xmlns:a16="http://schemas.microsoft.com/office/drawing/2014/main" id="{5BD9DB45-78C7-47DB-AF6C-B172E891A4FB}"/>
                </a:ext>
              </a:extLst>
            </p:cNvPr>
            <p:cNvSpPr/>
            <p:nvPr/>
          </p:nvSpPr>
          <p:spPr>
            <a:xfrm>
              <a:off x="7321549" y="3831431"/>
              <a:ext cx="1797455" cy="115912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600"/>
            </a:p>
          </p:txBody>
        </p:sp>
        <p:cxnSp>
          <p:nvCxnSpPr>
            <p:cNvPr id="101" name="직선 연결선 100">
              <a:extLst>
                <a:ext uri="{FF2B5EF4-FFF2-40B4-BE49-F238E27FC236}">
                  <a16:creationId xmlns="" xmlns:a16="http://schemas.microsoft.com/office/drawing/2014/main" id="{D87F0AE7-D1E1-43CB-BD3C-02215A9688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1549" y="3797315"/>
              <a:ext cx="1797455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제목 2">
              <a:extLst>
                <a:ext uri="{FF2B5EF4-FFF2-40B4-BE49-F238E27FC236}">
                  <a16:creationId xmlns="" xmlns:a16="http://schemas.microsoft.com/office/drawing/2014/main" id="{E8D9FE0D-2945-4EF0-A257-65D41A768B57}"/>
                </a:ext>
              </a:extLst>
            </p:cNvPr>
            <p:cNvSpPr txBox="1">
              <a:spLocks/>
            </p:cNvSpPr>
            <p:nvPr/>
          </p:nvSpPr>
          <p:spPr>
            <a:xfrm>
              <a:off x="7191375" y="3755232"/>
              <a:ext cx="169069" cy="8416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r">
                <a:spcBef>
                  <a:spcPts val="0"/>
                </a:spcBef>
              </a:pPr>
              <a:r>
                <a:rPr lang="en-US" altLang="ko-KR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rPr>
                <a:t>0</a:t>
              </a:r>
              <a:endParaRPr lang="ko-KR" altLang="en-US" sz="300">
                <a:ln w="3175">
                  <a:solidFill>
                    <a:schemeClr val="bg1">
                      <a:lumMod val="65000"/>
                      <a:alpha val="10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grpSp>
          <p:nvGrpSpPr>
            <p:cNvPr id="108" name="그룹 107">
              <a:extLst>
                <a:ext uri="{FF2B5EF4-FFF2-40B4-BE49-F238E27FC236}">
                  <a16:creationId xmlns="" xmlns:a16="http://schemas.microsoft.com/office/drawing/2014/main" id="{AB759BB3-DAD9-4B85-9750-61ED2965703D}"/>
                </a:ext>
              </a:extLst>
            </p:cNvPr>
            <p:cNvGrpSpPr/>
            <p:nvPr/>
          </p:nvGrpSpPr>
          <p:grpSpPr>
            <a:xfrm>
              <a:off x="7191375" y="3668621"/>
              <a:ext cx="1927629" cy="84166"/>
              <a:chOff x="7191376" y="3550444"/>
              <a:chExt cx="1927629" cy="84166"/>
            </a:xfrm>
          </p:grpSpPr>
          <p:cxnSp>
            <p:nvCxnSpPr>
              <p:cNvPr id="109" name="직선 연결선 108">
                <a:extLst>
                  <a:ext uri="{FF2B5EF4-FFF2-40B4-BE49-F238E27FC236}">
                    <a16:creationId xmlns="" xmlns:a16="http://schemas.microsoft.com/office/drawing/2014/main" id="{B815E456-3E9F-4B1B-9B00-F863C49917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제목 2">
                <a:extLst>
                  <a:ext uri="{FF2B5EF4-FFF2-40B4-BE49-F238E27FC236}">
                    <a16:creationId xmlns="" xmlns:a16="http://schemas.microsoft.com/office/drawing/2014/main" id="{B59E143B-E0E5-4186-AB12-BE927CCFFE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76" y="3550444"/>
                <a:ext cx="169069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5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14" name="그룹 113">
              <a:extLst>
                <a:ext uri="{FF2B5EF4-FFF2-40B4-BE49-F238E27FC236}">
                  <a16:creationId xmlns="" xmlns:a16="http://schemas.microsoft.com/office/drawing/2014/main" id="{6BA1295E-B774-40E6-BCCB-CF4B6EE1DC75}"/>
                </a:ext>
              </a:extLst>
            </p:cNvPr>
            <p:cNvGrpSpPr/>
            <p:nvPr/>
          </p:nvGrpSpPr>
          <p:grpSpPr>
            <a:xfrm>
              <a:off x="7153276" y="3582011"/>
              <a:ext cx="1965728" cy="84166"/>
              <a:chOff x="7153277" y="3550444"/>
              <a:chExt cx="1965728" cy="84166"/>
            </a:xfrm>
          </p:grpSpPr>
          <p:cxnSp>
            <p:nvCxnSpPr>
              <p:cNvPr id="115" name="직선 연결선 114">
                <a:extLst>
                  <a:ext uri="{FF2B5EF4-FFF2-40B4-BE49-F238E27FC236}">
                    <a16:creationId xmlns="" xmlns:a16="http://schemas.microsoft.com/office/drawing/2014/main" id="{F038B701-14E2-40C5-A4FA-EFCA823A46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제목 2">
                <a:extLst>
                  <a:ext uri="{FF2B5EF4-FFF2-40B4-BE49-F238E27FC236}">
                    <a16:creationId xmlns="" xmlns:a16="http://schemas.microsoft.com/office/drawing/2014/main" id="{C966301E-ED32-445A-A7E7-57F791227D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10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17" name="그룹 116">
              <a:extLst>
                <a:ext uri="{FF2B5EF4-FFF2-40B4-BE49-F238E27FC236}">
                  <a16:creationId xmlns="" xmlns:a16="http://schemas.microsoft.com/office/drawing/2014/main" id="{62A1A785-0C1C-4D18-B07A-76E3363F547E}"/>
                </a:ext>
              </a:extLst>
            </p:cNvPr>
            <p:cNvGrpSpPr/>
            <p:nvPr/>
          </p:nvGrpSpPr>
          <p:grpSpPr>
            <a:xfrm>
              <a:off x="7153276" y="3495401"/>
              <a:ext cx="1965728" cy="84166"/>
              <a:chOff x="7153277" y="3550444"/>
              <a:chExt cx="1965728" cy="84166"/>
            </a:xfrm>
          </p:grpSpPr>
          <p:cxnSp>
            <p:nvCxnSpPr>
              <p:cNvPr id="118" name="직선 연결선 117">
                <a:extLst>
                  <a:ext uri="{FF2B5EF4-FFF2-40B4-BE49-F238E27FC236}">
                    <a16:creationId xmlns="" xmlns:a16="http://schemas.microsoft.com/office/drawing/2014/main" id="{33F8D9FC-4B6F-4005-AE6C-A14AE0B7DC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제목 2">
                <a:extLst>
                  <a:ext uri="{FF2B5EF4-FFF2-40B4-BE49-F238E27FC236}">
                    <a16:creationId xmlns="" xmlns:a16="http://schemas.microsoft.com/office/drawing/2014/main" id="{0EBF04B9-070F-4332-893B-B9ED6AC6BA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15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20" name="그룹 119">
              <a:extLst>
                <a:ext uri="{FF2B5EF4-FFF2-40B4-BE49-F238E27FC236}">
                  <a16:creationId xmlns="" xmlns:a16="http://schemas.microsoft.com/office/drawing/2014/main" id="{87416E4C-B26D-4A15-8FED-8BC243C2EDA6}"/>
                </a:ext>
              </a:extLst>
            </p:cNvPr>
            <p:cNvGrpSpPr/>
            <p:nvPr/>
          </p:nvGrpSpPr>
          <p:grpSpPr>
            <a:xfrm>
              <a:off x="7153276" y="3408791"/>
              <a:ext cx="1965728" cy="84166"/>
              <a:chOff x="7153277" y="3550444"/>
              <a:chExt cx="1965728" cy="84166"/>
            </a:xfrm>
          </p:grpSpPr>
          <p:cxnSp>
            <p:nvCxnSpPr>
              <p:cNvPr id="121" name="직선 연결선 120">
                <a:extLst>
                  <a:ext uri="{FF2B5EF4-FFF2-40B4-BE49-F238E27FC236}">
                    <a16:creationId xmlns="" xmlns:a16="http://schemas.microsoft.com/office/drawing/2014/main" id="{0BF47212-757A-493A-814F-4A4E73B156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제목 2">
                <a:extLst>
                  <a:ext uri="{FF2B5EF4-FFF2-40B4-BE49-F238E27FC236}">
                    <a16:creationId xmlns="" xmlns:a16="http://schemas.microsoft.com/office/drawing/2014/main" id="{DC19A24C-D889-4C51-9A89-E4CB5EF5DF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20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24" name="그룹 123">
              <a:extLst>
                <a:ext uri="{FF2B5EF4-FFF2-40B4-BE49-F238E27FC236}">
                  <a16:creationId xmlns="" xmlns:a16="http://schemas.microsoft.com/office/drawing/2014/main" id="{A4DFA2AD-64F8-4681-9816-C8ED09C3377B}"/>
                </a:ext>
              </a:extLst>
            </p:cNvPr>
            <p:cNvGrpSpPr/>
            <p:nvPr/>
          </p:nvGrpSpPr>
          <p:grpSpPr>
            <a:xfrm>
              <a:off x="7153276" y="3322181"/>
              <a:ext cx="1965728" cy="84166"/>
              <a:chOff x="7153277" y="3550444"/>
              <a:chExt cx="1965728" cy="84166"/>
            </a:xfrm>
          </p:grpSpPr>
          <p:cxnSp>
            <p:nvCxnSpPr>
              <p:cNvPr id="125" name="직선 연결선 124">
                <a:extLst>
                  <a:ext uri="{FF2B5EF4-FFF2-40B4-BE49-F238E27FC236}">
                    <a16:creationId xmlns="" xmlns:a16="http://schemas.microsoft.com/office/drawing/2014/main" id="{41FFEF24-9C72-4146-B4D6-BFAD73B66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제목 2">
                <a:extLst>
                  <a:ext uri="{FF2B5EF4-FFF2-40B4-BE49-F238E27FC236}">
                    <a16:creationId xmlns="" xmlns:a16="http://schemas.microsoft.com/office/drawing/2014/main" id="{DF6B95BF-58BB-4068-8DAB-6160FB13EB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25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27" name="그룹 126">
              <a:extLst>
                <a:ext uri="{FF2B5EF4-FFF2-40B4-BE49-F238E27FC236}">
                  <a16:creationId xmlns="" xmlns:a16="http://schemas.microsoft.com/office/drawing/2014/main" id="{225FDE0B-8957-41C9-BB5E-41BC8CB5D6D7}"/>
                </a:ext>
              </a:extLst>
            </p:cNvPr>
            <p:cNvGrpSpPr/>
            <p:nvPr/>
          </p:nvGrpSpPr>
          <p:grpSpPr>
            <a:xfrm>
              <a:off x="7153276" y="3235571"/>
              <a:ext cx="1965728" cy="84166"/>
              <a:chOff x="7153277" y="3550444"/>
              <a:chExt cx="1965728" cy="84166"/>
            </a:xfrm>
          </p:grpSpPr>
          <p:cxnSp>
            <p:nvCxnSpPr>
              <p:cNvPr id="128" name="직선 연결선 127">
                <a:extLst>
                  <a:ext uri="{FF2B5EF4-FFF2-40B4-BE49-F238E27FC236}">
                    <a16:creationId xmlns="" xmlns:a16="http://schemas.microsoft.com/office/drawing/2014/main" id="{F258B8B2-6749-4FC9-A05E-127C9180C1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제목 2">
                <a:extLst>
                  <a:ext uri="{FF2B5EF4-FFF2-40B4-BE49-F238E27FC236}">
                    <a16:creationId xmlns="" xmlns:a16="http://schemas.microsoft.com/office/drawing/2014/main" id="{E3508C89-2AED-4030-B8B3-22233BC3F9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30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="" xmlns:a16="http://schemas.microsoft.com/office/drawing/2014/main" id="{3AA58E08-D2B2-40C4-B02E-2E334924A900}"/>
                </a:ext>
              </a:extLst>
            </p:cNvPr>
            <p:cNvGrpSpPr/>
            <p:nvPr/>
          </p:nvGrpSpPr>
          <p:grpSpPr>
            <a:xfrm>
              <a:off x="7153276" y="3148961"/>
              <a:ext cx="1965728" cy="84166"/>
              <a:chOff x="7153277" y="3550444"/>
              <a:chExt cx="1965728" cy="84166"/>
            </a:xfrm>
          </p:grpSpPr>
          <p:cxnSp>
            <p:nvCxnSpPr>
              <p:cNvPr id="131" name="직선 연결선 130">
                <a:extLst>
                  <a:ext uri="{FF2B5EF4-FFF2-40B4-BE49-F238E27FC236}">
                    <a16:creationId xmlns="" xmlns:a16="http://schemas.microsoft.com/office/drawing/2014/main" id="{21CC8F55-59EE-410A-B2CD-06E92DE68E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제목 2">
                <a:extLst>
                  <a:ext uri="{FF2B5EF4-FFF2-40B4-BE49-F238E27FC236}">
                    <a16:creationId xmlns="" xmlns:a16="http://schemas.microsoft.com/office/drawing/2014/main" id="{3C53D648-7BDF-4F66-B82C-6A8297CB9F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35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33" name="그룹 132">
              <a:extLst>
                <a:ext uri="{FF2B5EF4-FFF2-40B4-BE49-F238E27FC236}">
                  <a16:creationId xmlns="" xmlns:a16="http://schemas.microsoft.com/office/drawing/2014/main" id="{9F970587-84D2-45F6-BD9E-B17DA7602E81}"/>
                </a:ext>
              </a:extLst>
            </p:cNvPr>
            <p:cNvGrpSpPr/>
            <p:nvPr/>
          </p:nvGrpSpPr>
          <p:grpSpPr>
            <a:xfrm>
              <a:off x="7153276" y="3062351"/>
              <a:ext cx="1965728" cy="84166"/>
              <a:chOff x="7153277" y="3550444"/>
              <a:chExt cx="1965728" cy="84166"/>
            </a:xfrm>
          </p:grpSpPr>
          <p:cxnSp>
            <p:nvCxnSpPr>
              <p:cNvPr id="134" name="직선 연결선 133">
                <a:extLst>
                  <a:ext uri="{FF2B5EF4-FFF2-40B4-BE49-F238E27FC236}">
                    <a16:creationId xmlns="" xmlns:a16="http://schemas.microsoft.com/office/drawing/2014/main" id="{FC301192-FD44-440E-A9B5-F600052839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제목 2">
                <a:extLst>
                  <a:ext uri="{FF2B5EF4-FFF2-40B4-BE49-F238E27FC236}">
                    <a16:creationId xmlns="" xmlns:a16="http://schemas.microsoft.com/office/drawing/2014/main" id="{48D08B7C-78EB-47C7-AEB0-BC5A0483AF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40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36" name="그룹 135">
              <a:extLst>
                <a:ext uri="{FF2B5EF4-FFF2-40B4-BE49-F238E27FC236}">
                  <a16:creationId xmlns="" xmlns:a16="http://schemas.microsoft.com/office/drawing/2014/main" id="{6E357C00-CAF0-4925-B8BC-1D0470C6C113}"/>
                </a:ext>
              </a:extLst>
            </p:cNvPr>
            <p:cNvGrpSpPr/>
            <p:nvPr/>
          </p:nvGrpSpPr>
          <p:grpSpPr>
            <a:xfrm>
              <a:off x="7153276" y="2975741"/>
              <a:ext cx="1965728" cy="84166"/>
              <a:chOff x="7153277" y="3550444"/>
              <a:chExt cx="1965728" cy="84166"/>
            </a:xfrm>
          </p:grpSpPr>
          <p:cxnSp>
            <p:nvCxnSpPr>
              <p:cNvPr id="137" name="직선 연결선 136">
                <a:extLst>
                  <a:ext uri="{FF2B5EF4-FFF2-40B4-BE49-F238E27FC236}">
                    <a16:creationId xmlns="" xmlns:a16="http://schemas.microsoft.com/office/drawing/2014/main" id="{F877BDB5-CDE8-4E7B-A482-0BC2DC62C3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550" y="3592527"/>
                <a:ext cx="1797455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제목 2">
                <a:extLst>
                  <a:ext uri="{FF2B5EF4-FFF2-40B4-BE49-F238E27FC236}">
                    <a16:creationId xmlns="" xmlns:a16="http://schemas.microsoft.com/office/drawing/2014/main" id="{5CFD7963-2DBC-4D3A-A866-2CCF942CF2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3277" y="3550444"/>
                <a:ext cx="229394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bg1">
                          <a:lumMod val="65000"/>
                          <a:alpha val="10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  <a:ea typeface="+mn-ea"/>
                  </a:rPr>
                  <a:t>45</a:t>
                </a:r>
                <a:endParaRPr lang="ko-KR" altLang="en-US" sz="3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sp>
          <p:nvSpPr>
            <p:cNvPr id="141" name="제목 2">
              <a:extLst>
                <a:ext uri="{FF2B5EF4-FFF2-40B4-BE49-F238E27FC236}">
                  <a16:creationId xmlns="" xmlns:a16="http://schemas.microsoft.com/office/drawing/2014/main" id="{003CF24E-ABC4-4483-B37A-053B4C3D0DF9}"/>
                </a:ext>
              </a:extLst>
            </p:cNvPr>
            <p:cNvSpPr txBox="1">
              <a:spLocks/>
            </p:cNvSpPr>
            <p:nvPr/>
          </p:nvSpPr>
          <p:spPr>
            <a:xfrm>
              <a:off x="7361511" y="3847304"/>
              <a:ext cx="369441" cy="8416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30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ea typeface="+mn-ea"/>
                </a:rPr>
                <a:t>봄</a:t>
              </a:r>
            </a:p>
          </p:txBody>
        </p:sp>
        <p:cxnSp>
          <p:nvCxnSpPr>
            <p:cNvPr id="143" name="직선 연결선 142">
              <a:extLst>
                <a:ext uri="{FF2B5EF4-FFF2-40B4-BE49-F238E27FC236}">
                  <a16:creationId xmlns="" xmlns:a16="http://schemas.microsoft.com/office/drawing/2014/main" id="{7F3AAFC0-BAB2-43FC-A2A0-A6898FBD4AD0}"/>
                </a:ext>
              </a:extLst>
            </p:cNvPr>
            <p:cNvCxnSpPr>
              <a:cxnSpLocks/>
            </p:cNvCxnSpPr>
            <p:nvPr/>
          </p:nvCxnSpPr>
          <p:spPr>
            <a:xfrm>
              <a:off x="7770913" y="3854859"/>
              <a:ext cx="0" cy="6905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5" name="직선 연결선 144">
              <a:extLst>
                <a:ext uri="{FF2B5EF4-FFF2-40B4-BE49-F238E27FC236}">
                  <a16:creationId xmlns="" xmlns:a16="http://schemas.microsoft.com/office/drawing/2014/main" id="{F5C8B068-F1B1-4707-B4AF-80D53FB81A84}"/>
                </a:ext>
              </a:extLst>
            </p:cNvPr>
            <p:cNvCxnSpPr>
              <a:cxnSpLocks/>
            </p:cNvCxnSpPr>
            <p:nvPr/>
          </p:nvCxnSpPr>
          <p:spPr>
            <a:xfrm>
              <a:off x="8220277" y="3854859"/>
              <a:ext cx="0" cy="6905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6" name="직선 연결선 145">
              <a:extLst>
                <a:ext uri="{FF2B5EF4-FFF2-40B4-BE49-F238E27FC236}">
                  <a16:creationId xmlns="" xmlns:a16="http://schemas.microsoft.com/office/drawing/2014/main" id="{BC0C593C-0118-4E88-A457-F59B18E080FE}"/>
                </a:ext>
              </a:extLst>
            </p:cNvPr>
            <p:cNvCxnSpPr>
              <a:cxnSpLocks/>
            </p:cNvCxnSpPr>
            <p:nvPr/>
          </p:nvCxnSpPr>
          <p:spPr>
            <a:xfrm>
              <a:off x="8669641" y="3854859"/>
              <a:ext cx="0" cy="6905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9" name="제목 2">
              <a:extLst>
                <a:ext uri="{FF2B5EF4-FFF2-40B4-BE49-F238E27FC236}">
                  <a16:creationId xmlns="" xmlns:a16="http://schemas.microsoft.com/office/drawing/2014/main" id="{C6838C57-93A2-448E-9802-D00ADAB83E37}"/>
                </a:ext>
              </a:extLst>
            </p:cNvPr>
            <p:cNvSpPr txBox="1">
              <a:spLocks/>
            </p:cNvSpPr>
            <p:nvPr/>
          </p:nvSpPr>
          <p:spPr>
            <a:xfrm>
              <a:off x="7749732" y="3847304"/>
              <a:ext cx="491726" cy="8416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30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ea typeface="+mn-ea"/>
                </a:rPr>
                <a:t>여름</a:t>
              </a:r>
            </a:p>
          </p:txBody>
        </p:sp>
        <p:sp>
          <p:nvSpPr>
            <p:cNvPr id="150" name="제목 2">
              <a:extLst>
                <a:ext uri="{FF2B5EF4-FFF2-40B4-BE49-F238E27FC236}">
                  <a16:creationId xmlns="" xmlns:a16="http://schemas.microsoft.com/office/drawing/2014/main" id="{D23842CD-67C5-4D64-B62C-CD001FDD675F}"/>
                </a:ext>
              </a:extLst>
            </p:cNvPr>
            <p:cNvSpPr txBox="1">
              <a:spLocks/>
            </p:cNvSpPr>
            <p:nvPr/>
          </p:nvSpPr>
          <p:spPr>
            <a:xfrm>
              <a:off x="8174509" y="3847304"/>
              <a:ext cx="540899" cy="8416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30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ea typeface="+mn-ea"/>
                </a:rPr>
                <a:t>가을</a:t>
              </a:r>
            </a:p>
          </p:txBody>
        </p:sp>
        <p:sp>
          <p:nvSpPr>
            <p:cNvPr id="151" name="제목 2">
              <a:extLst>
                <a:ext uri="{FF2B5EF4-FFF2-40B4-BE49-F238E27FC236}">
                  <a16:creationId xmlns="" xmlns:a16="http://schemas.microsoft.com/office/drawing/2014/main" id="{97271A35-AD13-41A5-A358-E1E85843259E}"/>
                </a:ext>
              </a:extLst>
            </p:cNvPr>
            <p:cNvSpPr txBox="1">
              <a:spLocks/>
            </p:cNvSpPr>
            <p:nvPr/>
          </p:nvSpPr>
          <p:spPr>
            <a:xfrm>
              <a:off x="8623873" y="3847304"/>
              <a:ext cx="540899" cy="8416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30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ea typeface="+mn-ea"/>
                </a:rPr>
                <a:t>겨울</a:t>
              </a:r>
            </a:p>
          </p:txBody>
        </p:sp>
        <p:grpSp>
          <p:nvGrpSpPr>
            <p:cNvPr id="160" name="그룹 159">
              <a:extLst>
                <a:ext uri="{FF2B5EF4-FFF2-40B4-BE49-F238E27FC236}">
                  <a16:creationId xmlns="" xmlns:a16="http://schemas.microsoft.com/office/drawing/2014/main" id="{945BD9F4-C10E-4529-9E39-D5E58B1977CC}"/>
                </a:ext>
              </a:extLst>
            </p:cNvPr>
            <p:cNvGrpSpPr/>
            <p:nvPr/>
          </p:nvGrpSpPr>
          <p:grpSpPr>
            <a:xfrm>
              <a:off x="7866077" y="2847179"/>
              <a:ext cx="757223" cy="84166"/>
              <a:chOff x="7777177" y="2847179"/>
              <a:chExt cx="757223" cy="84166"/>
            </a:xfrm>
          </p:grpSpPr>
          <p:grpSp>
            <p:nvGrpSpPr>
              <p:cNvPr id="156" name="그룹 155">
                <a:extLst>
                  <a:ext uri="{FF2B5EF4-FFF2-40B4-BE49-F238E27FC236}">
                    <a16:creationId xmlns="" xmlns:a16="http://schemas.microsoft.com/office/drawing/2014/main" id="{8241D244-48D9-4B9E-9D5B-21D86FEBC644}"/>
                  </a:ext>
                </a:extLst>
              </p:cNvPr>
              <p:cNvGrpSpPr/>
              <p:nvPr/>
            </p:nvGrpSpPr>
            <p:grpSpPr>
              <a:xfrm>
                <a:off x="7777177" y="2847179"/>
                <a:ext cx="354792" cy="84166"/>
                <a:chOff x="7777177" y="2847179"/>
                <a:chExt cx="354792" cy="84166"/>
              </a:xfrm>
            </p:grpSpPr>
            <p:sp>
              <p:nvSpPr>
                <p:cNvPr id="152" name="직사각형 151">
                  <a:extLst>
                    <a:ext uri="{FF2B5EF4-FFF2-40B4-BE49-F238E27FC236}">
                      <a16:creationId xmlns="" xmlns:a16="http://schemas.microsoft.com/office/drawing/2014/main" id="{AB5773CF-C067-4E46-80CA-94C32142A53F}"/>
                    </a:ext>
                  </a:extLst>
                </p:cNvPr>
                <p:cNvSpPr/>
                <p:nvPr/>
              </p:nvSpPr>
              <p:spPr>
                <a:xfrm>
                  <a:off x="7777177" y="2879568"/>
                  <a:ext cx="65057" cy="19389"/>
                </a:xfrm>
                <a:prstGeom prst="rect">
                  <a:avLst/>
                </a:prstGeom>
                <a:solidFill>
                  <a:srgbClr val="1F61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55" name="제목 2">
                  <a:extLst>
                    <a:ext uri="{FF2B5EF4-FFF2-40B4-BE49-F238E27FC236}">
                      <a16:creationId xmlns="" xmlns:a16="http://schemas.microsoft.com/office/drawing/2014/main" id="{1CCA71B1-B9AF-4949-93F4-DAEA2E2E90B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81122" y="2847179"/>
                  <a:ext cx="350847" cy="8416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spcBef>
                      <a:spcPts val="0"/>
                    </a:spcBef>
                  </a:pPr>
                  <a:r>
                    <a:rPr lang="ko-KR" altLang="en-US" sz="300" spc="-5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  <a:ea typeface="+mn-ea"/>
                    </a:rPr>
                    <a:t>발생건수</a:t>
                  </a:r>
                </a:p>
              </p:txBody>
            </p:sp>
          </p:grpSp>
          <p:grpSp>
            <p:nvGrpSpPr>
              <p:cNvPr id="157" name="그룹 156">
                <a:extLst>
                  <a:ext uri="{FF2B5EF4-FFF2-40B4-BE49-F238E27FC236}">
                    <a16:creationId xmlns="" xmlns:a16="http://schemas.microsoft.com/office/drawing/2014/main" id="{0B7ACB3B-5291-4CF9-9E2D-51F610C20149}"/>
                  </a:ext>
                </a:extLst>
              </p:cNvPr>
              <p:cNvGrpSpPr/>
              <p:nvPr/>
            </p:nvGrpSpPr>
            <p:grpSpPr>
              <a:xfrm>
                <a:off x="8180402" y="2847179"/>
                <a:ext cx="353998" cy="84166"/>
                <a:chOff x="7777177" y="2847179"/>
                <a:chExt cx="353998" cy="84166"/>
              </a:xfrm>
            </p:grpSpPr>
            <p:sp>
              <p:nvSpPr>
                <p:cNvPr id="158" name="직사각형 157">
                  <a:extLst>
                    <a:ext uri="{FF2B5EF4-FFF2-40B4-BE49-F238E27FC236}">
                      <a16:creationId xmlns="" xmlns:a16="http://schemas.microsoft.com/office/drawing/2014/main" id="{9A796252-9EBD-4571-9E6C-5B21855684D8}"/>
                    </a:ext>
                  </a:extLst>
                </p:cNvPr>
                <p:cNvSpPr/>
                <p:nvPr/>
              </p:nvSpPr>
              <p:spPr>
                <a:xfrm>
                  <a:off x="7777177" y="2879568"/>
                  <a:ext cx="65057" cy="1938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59" name="제목 2">
                  <a:extLst>
                    <a:ext uri="{FF2B5EF4-FFF2-40B4-BE49-F238E27FC236}">
                      <a16:creationId xmlns="" xmlns:a16="http://schemas.microsoft.com/office/drawing/2014/main" id="{B1CBE393-C24B-4650-BB7B-9811899ABD3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81122" y="2847179"/>
                  <a:ext cx="350053" cy="84166"/>
                </a:xfrm>
                <a:prstGeom prst="rect">
                  <a:avLst/>
                </a:prstGeom>
              </p:spPr>
              <p:txBody>
                <a:bodyPr vert="horz" lIns="84406" tIns="42203" rIns="84406" bIns="42203" rtlCol="0" anchor="ctr">
                  <a:noAutofit/>
                </a:bodyPr>
                <a:lstStyle>
                  <a:lvl1pPr algn="l" defTabSz="914400" rtl="0" eaLnBrk="1" latinLnBrk="1" hangingPunct="1">
                    <a:spcBef>
                      <a:spcPct val="0"/>
                    </a:spcBef>
                    <a:buNone/>
                    <a:defRPr sz="2000" kern="1200">
                      <a:solidFill>
                        <a:schemeClr val="tx1"/>
                      </a:solidFill>
                      <a:latin typeface="대신증권 Light" panose="02020603020101020101" pitchFamily="18" charset="-127"/>
                      <a:ea typeface="대신증권 Light" panose="02020603020101020101" pitchFamily="18" charset="-127"/>
                      <a:cs typeface="+mj-cs"/>
                    </a:defRPr>
                  </a:lvl1pPr>
                </a:lstStyle>
                <a:p>
                  <a:pPr>
                    <a:spcBef>
                      <a:spcPts val="0"/>
                    </a:spcBef>
                  </a:pPr>
                  <a:r>
                    <a:rPr lang="ko-KR" altLang="en-US" sz="300" spc="-5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ea"/>
                      <a:ea typeface="+mn-ea"/>
                    </a:rPr>
                    <a:t>사망자수</a:t>
                  </a:r>
                </a:p>
              </p:txBody>
            </p:sp>
          </p:grpSp>
        </p:grpSp>
        <p:grpSp>
          <p:nvGrpSpPr>
            <p:cNvPr id="165" name="그룹 164">
              <a:extLst>
                <a:ext uri="{FF2B5EF4-FFF2-40B4-BE49-F238E27FC236}">
                  <a16:creationId xmlns="" xmlns:a16="http://schemas.microsoft.com/office/drawing/2014/main" id="{E1A5B22E-1242-4845-8C22-0927D3665AD5}"/>
                </a:ext>
              </a:extLst>
            </p:cNvPr>
            <p:cNvGrpSpPr/>
            <p:nvPr/>
          </p:nvGrpSpPr>
          <p:grpSpPr>
            <a:xfrm>
              <a:off x="7452343" y="3398044"/>
              <a:ext cx="187777" cy="399271"/>
              <a:chOff x="7494197" y="3398044"/>
              <a:chExt cx="170706" cy="399271"/>
            </a:xfrm>
          </p:grpSpPr>
          <p:sp>
            <p:nvSpPr>
              <p:cNvPr id="163" name="직사각형 162">
                <a:extLst>
                  <a:ext uri="{FF2B5EF4-FFF2-40B4-BE49-F238E27FC236}">
                    <a16:creationId xmlns="" xmlns:a16="http://schemas.microsoft.com/office/drawing/2014/main" id="{AEC6885C-9F3A-4BCF-9D80-D550FDFC1CB0}"/>
                  </a:ext>
                </a:extLst>
              </p:cNvPr>
              <p:cNvSpPr/>
              <p:nvPr/>
            </p:nvSpPr>
            <p:spPr>
              <a:xfrm>
                <a:off x="7494197" y="3398044"/>
                <a:ext cx="72281" cy="399271"/>
              </a:xfrm>
              <a:prstGeom prst="rect">
                <a:avLst/>
              </a:pr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64" name="직사각형 163">
                <a:extLst>
                  <a:ext uri="{FF2B5EF4-FFF2-40B4-BE49-F238E27FC236}">
                    <a16:creationId xmlns="" xmlns:a16="http://schemas.microsoft.com/office/drawing/2014/main" id="{285F97F6-9E89-4682-B602-3B40457700C5}"/>
                  </a:ext>
                </a:extLst>
              </p:cNvPr>
              <p:cNvSpPr/>
              <p:nvPr/>
            </p:nvSpPr>
            <p:spPr>
              <a:xfrm>
                <a:off x="7592622" y="3443288"/>
                <a:ext cx="72281" cy="354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</p:grpSp>
        <p:grpSp>
          <p:nvGrpSpPr>
            <p:cNvPr id="166" name="그룹 165">
              <a:extLst>
                <a:ext uri="{FF2B5EF4-FFF2-40B4-BE49-F238E27FC236}">
                  <a16:creationId xmlns="" xmlns:a16="http://schemas.microsoft.com/office/drawing/2014/main" id="{82DA9621-4C69-4DA0-B10C-D28B69F285B9}"/>
                </a:ext>
              </a:extLst>
            </p:cNvPr>
            <p:cNvGrpSpPr/>
            <p:nvPr/>
          </p:nvGrpSpPr>
          <p:grpSpPr>
            <a:xfrm>
              <a:off x="7901707" y="3143250"/>
              <a:ext cx="187777" cy="654065"/>
              <a:chOff x="7494197" y="3143250"/>
              <a:chExt cx="170706" cy="654065"/>
            </a:xfrm>
          </p:grpSpPr>
          <p:sp>
            <p:nvSpPr>
              <p:cNvPr id="167" name="직사각형 166">
                <a:extLst>
                  <a:ext uri="{FF2B5EF4-FFF2-40B4-BE49-F238E27FC236}">
                    <a16:creationId xmlns="" xmlns:a16="http://schemas.microsoft.com/office/drawing/2014/main" id="{AFCBC28A-79EB-4075-BF1A-ECA066D267A6}"/>
                  </a:ext>
                </a:extLst>
              </p:cNvPr>
              <p:cNvSpPr/>
              <p:nvPr/>
            </p:nvSpPr>
            <p:spPr>
              <a:xfrm>
                <a:off x="7494197" y="3143250"/>
                <a:ext cx="72281" cy="654065"/>
              </a:xfrm>
              <a:prstGeom prst="rect">
                <a:avLst/>
              </a:pr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68" name="직사각형 167">
                <a:extLst>
                  <a:ext uri="{FF2B5EF4-FFF2-40B4-BE49-F238E27FC236}">
                    <a16:creationId xmlns="" xmlns:a16="http://schemas.microsoft.com/office/drawing/2014/main" id="{D75FDC29-27F5-4118-A251-A39EFB3B5430}"/>
                  </a:ext>
                </a:extLst>
              </p:cNvPr>
              <p:cNvSpPr/>
              <p:nvPr/>
            </p:nvSpPr>
            <p:spPr>
              <a:xfrm>
                <a:off x="7592622" y="3175000"/>
                <a:ext cx="72281" cy="6223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</p:grpSp>
        <p:grpSp>
          <p:nvGrpSpPr>
            <p:cNvPr id="169" name="그룹 168">
              <a:extLst>
                <a:ext uri="{FF2B5EF4-FFF2-40B4-BE49-F238E27FC236}">
                  <a16:creationId xmlns="" xmlns:a16="http://schemas.microsoft.com/office/drawing/2014/main" id="{F4EF3DC4-94DD-40AC-9CB3-9532C9D391DD}"/>
                </a:ext>
              </a:extLst>
            </p:cNvPr>
            <p:cNvGrpSpPr/>
            <p:nvPr/>
          </p:nvGrpSpPr>
          <p:grpSpPr>
            <a:xfrm>
              <a:off x="8351070" y="3403600"/>
              <a:ext cx="187777" cy="393715"/>
              <a:chOff x="7494197" y="3403600"/>
              <a:chExt cx="170706" cy="393715"/>
            </a:xfrm>
          </p:grpSpPr>
          <p:sp>
            <p:nvSpPr>
              <p:cNvPr id="170" name="직사각형 169">
                <a:extLst>
                  <a:ext uri="{FF2B5EF4-FFF2-40B4-BE49-F238E27FC236}">
                    <a16:creationId xmlns="" xmlns:a16="http://schemas.microsoft.com/office/drawing/2014/main" id="{9B4FA2A0-8FF6-47EA-B873-DDF9BD9F01EF}"/>
                  </a:ext>
                </a:extLst>
              </p:cNvPr>
              <p:cNvSpPr/>
              <p:nvPr/>
            </p:nvSpPr>
            <p:spPr>
              <a:xfrm>
                <a:off x="7494197" y="3441700"/>
                <a:ext cx="72281" cy="355615"/>
              </a:xfrm>
              <a:prstGeom prst="rect">
                <a:avLst/>
              </a:pr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71" name="직사각형 170">
                <a:extLst>
                  <a:ext uri="{FF2B5EF4-FFF2-40B4-BE49-F238E27FC236}">
                    <a16:creationId xmlns="" xmlns:a16="http://schemas.microsoft.com/office/drawing/2014/main" id="{19890965-4522-40B6-A499-F6BEEFF52508}"/>
                  </a:ext>
                </a:extLst>
              </p:cNvPr>
              <p:cNvSpPr/>
              <p:nvPr/>
            </p:nvSpPr>
            <p:spPr>
              <a:xfrm>
                <a:off x="7592622" y="3403600"/>
                <a:ext cx="72281" cy="3937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</p:grpSp>
        <p:grpSp>
          <p:nvGrpSpPr>
            <p:cNvPr id="172" name="그룹 171">
              <a:extLst>
                <a:ext uri="{FF2B5EF4-FFF2-40B4-BE49-F238E27FC236}">
                  <a16:creationId xmlns="" xmlns:a16="http://schemas.microsoft.com/office/drawing/2014/main" id="{B0CC8652-04BE-4BE9-B519-F24B729238D4}"/>
                </a:ext>
              </a:extLst>
            </p:cNvPr>
            <p:cNvGrpSpPr/>
            <p:nvPr/>
          </p:nvGrpSpPr>
          <p:grpSpPr>
            <a:xfrm>
              <a:off x="8800434" y="3467100"/>
              <a:ext cx="187777" cy="330215"/>
              <a:chOff x="7494197" y="3467100"/>
              <a:chExt cx="170706" cy="330215"/>
            </a:xfrm>
          </p:grpSpPr>
          <p:sp>
            <p:nvSpPr>
              <p:cNvPr id="173" name="직사각형 172">
                <a:extLst>
                  <a:ext uri="{FF2B5EF4-FFF2-40B4-BE49-F238E27FC236}">
                    <a16:creationId xmlns="" xmlns:a16="http://schemas.microsoft.com/office/drawing/2014/main" id="{60A73AEB-5774-407A-8C69-4F87A779A168}"/>
                  </a:ext>
                </a:extLst>
              </p:cNvPr>
              <p:cNvSpPr/>
              <p:nvPr/>
            </p:nvSpPr>
            <p:spPr>
              <a:xfrm>
                <a:off x="7494197" y="3527425"/>
                <a:ext cx="72281" cy="269890"/>
              </a:xfrm>
              <a:prstGeom prst="rect">
                <a:avLst/>
              </a:pr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74" name="직사각형 173">
                <a:extLst>
                  <a:ext uri="{FF2B5EF4-FFF2-40B4-BE49-F238E27FC236}">
                    <a16:creationId xmlns="" xmlns:a16="http://schemas.microsoft.com/office/drawing/2014/main" id="{100A9E09-A8E2-408F-999F-0FA16B4C0189}"/>
                  </a:ext>
                </a:extLst>
              </p:cNvPr>
              <p:cNvSpPr/>
              <p:nvPr/>
            </p:nvSpPr>
            <p:spPr>
              <a:xfrm>
                <a:off x="7592622" y="3467100"/>
                <a:ext cx="72281" cy="3302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</p:grpSp>
        <p:grpSp>
          <p:nvGrpSpPr>
            <p:cNvPr id="177" name="그룹 176">
              <a:extLst>
                <a:ext uri="{FF2B5EF4-FFF2-40B4-BE49-F238E27FC236}">
                  <a16:creationId xmlns="" xmlns:a16="http://schemas.microsoft.com/office/drawing/2014/main" id="{13DD8714-5CFA-4BFB-8A3D-599365280310}"/>
                </a:ext>
              </a:extLst>
            </p:cNvPr>
            <p:cNvGrpSpPr/>
            <p:nvPr/>
          </p:nvGrpSpPr>
          <p:grpSpPr>
            <a:xfrm>
              <a:off x="7343564" y="3290092"/>
              <a:ext cx="419623" cy="141316"/>
              <a:chOff x="7343564" y="3290092"/>
              <a:chExt cx="419623" cy="141316"/>
            </a:xfrm>
          </p:grpSpPr>
          <p:sp>
            <p:nvSpPr>
              <p:cNvPr id="175" name="제목 2">
                <a:extLst>
                  <a:ext uri="{FF2B5EF4-FFF2-40B4-BE49-F238E27FC236}">
                    <a16:creationId xmlns="" xmlns:a16="http://schemas.microsoft.com/office/drawing/2014/main" id="{D25FED9F-0151-45A9-9E3A-53ED7DF08D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43564" y="3290092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23.9</a:t>
                </a:r>
                <a:r>
                  <a:rPr lang="en-US" altLang="ko-KR" sz="2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rgbClr val="1F618C">
                        <a:alpha val="10000"/>
                      </a:srgbClr>
                    </a:solidFill>
                  </a:ln>
                  <a:solidFill>
                    <a:srgbClr val="1F618C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76" name="제목 2">
                <a:extLst>
                  <a:ext uri="{FF2B5EF4-FFF2-40B4-BE49-F238E27FC236}">
                    <a16:creationId xmlns="" xmlns:a16="http://schemas.microsoft.com/office/drawing/2014/main" id="{3AE53A6D-1B87-4FDC-A1C5-B9E4FCDC98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7864" y="3347242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20.8</a:t>
                </a:r>
                <a:r>
                  <a:rPr lang="en-US" altLang="ko-KR" sz="2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chemeClr val="tx1">
                        <a:lumMod val="50000"/>
                        <a:lumOff val="50000"/>
                        <a:alpha val="1000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78" name="그룹 177">
              <a:extLst>
                <a:ext uri="{FF2B5EF4-FFF2-40B4-BE49-F238E27FC236}">
                  <a16:creationId xmlns="" xmlns:a16="http://schemas.microsoft.com/office/drawing/2014/main" id="{BCD26C1A-4CE3-49B6-AB9C-B42AD74D83A7}"/>
                </a:ext>
              </a:extLst>
            </p:cNvPr>
            <p:cNvGrpSpPr/>
            <p:nvPr/>
          </p:nvGrpSpPr>
          <p:grpSpPr>
            <a:xfrm>
              <a:off x="7785784" y="3028155"/>
              <a:ext cx="419623" cy="141316"/>
              <a:chOff x="7343564" y="3290092"/>
              <a:chExt cx="419623" cy="141316"/>
            </a:xfrm>
          </p:grpSpPr>
          <p:sp>
            <p:nvSpPr>
              <p:cNvPr id="179" name="제목 2">
                <a:extLst>
                  <a:ext uri="{FF2B5EF4-FFF2-40B4-BE49-F238E27FC236}">
                    <a16:creationId xmlns="" xmlns:a16="http://schemas.microsoft.com/office/drawing/2014/main" id="{48162C18-C219-485C-A1B8-EEA5A254FD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43564" y="3290092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38.7</a:t>
                </a:r>
                <a:r>
                  <a:rPr lang="en-US" altLang="ko-KR" sz="2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rgbClr val="1F618C">
                        <a:alpha val="10000"/>
                      </a:srgbClr>
                    </a:solidFill>
                  </a:ln>
                  <a:solidFill>
                    <a:srgbClr val="1F618C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80" name="제목 2">
                <a:extLst>
                  <a:ext uri="{FF2B5EF4-FFF2-40B4-BE49-F238E27FC236}">
                    <a16:creationId xmlns="" xmlns:a16="http://schemas.microsoft.com/office/drawing/2014/main" id="{AF0BA577-36B0-46BF-B84E-65E8A2413D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7864" y="3347242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35.8</a:t>
                </a:r>
                <a:r>
                  <a:rPr lang="en-US" altLang="ko-KR" sz="2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chemeClr val="tx1">
                        <a:lumMod val="50000"/>
                        <a:lumOff val="50000"/>
                        <a:alpha val="1000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81" name="그룹 180">
              <a:extLst>
                <a:ext uri="{FF2B5EF4-FFF2-40B4-BE49-F238E27FC236}">
                  <a16:creationId xmlns="" xmlns:a16="http://schemas.microsoft.com/office/drawing/2014/main" id="{2A705D64-9F73-4426-9EFA-5B7EBF5E14F1}"/>
                </a:ext>
              </a:extLst>
            </p:cNvPr>
            <p:cNvGrpSpPr/>
            <p:nvPr/>
          </p:nvGrpSpPr>
          <p:grpSpPr>
            <a:xfrm>
              <a:off x="8235147" y="3309142"/>
              <a:ext cx="419623" cy="129409"/>
              <a:chOff x="7343564" y="3347242"/>
              <a:chExt cx="419623" cy="129409"/>
            </a:xfrm>
          </p:grpSpPr>
          <p:sp>
            <p:nvSpPr>
              <p:cNvPr id="182" name="제목 2">
                <a:extLst>
                  <a:ext uri="{FF2B5EF4-FFF2-40B4-BE49-F238E27FC236}">
                    <a16:creationId xmlns="" xmlns:a16="http://schemas.microsoft.com/office/drawing/2014/main" id="{306996AC-45FE-464C-A19C-149226378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43564" y="3392485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21.7</a:t>
                </a:r>
                <a:r>
                  <a:rPr lang="en-US" altLang="ko-KR" sz="2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rgbClr val="1F618C">
                        <a:alpha val="10000"/>
                      </a:srgbClr>
                    </a:solidFill>
                  </a:ln>
                  <a:solidFill>
                    <a:srgbClr val="1F618C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83" name="제목 2">
                <a:extLst>
                  <a:ext uri="{FF2B5EF4-FFF2-40B4-BE49-F238E27FC236}">
                    <a16:creationId xmlns="" xmlns:a16="http://schemas.microsoft.com/office/drawing/2014/main" id="{9730FFB6-7766-4788-8032-530134356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7864" y="3347242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24.3</a:t>
                </a:r>
                <a:r>
                  <a:rPr lang="en-US" altLang="ko-KR" sz="2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chemeClr val="tx1">
                        <a:lumMod val="50000"/>
                        <a:lumOff val="50000"/>
                        <a:alpha val="1000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grpSp>
          <p:nvGrpSpPr>
            <p:cNvPr id="184" name="그룹 183">
              <a:extLst>
                <a:ext uri="{FF2B5EF4-FFF2-40B4-BE49-F238E27FC236}">
                  <a16:creationId xmlns="" xmlns:a16="http://schemas.microsoft.com/office/drawing/2014/main" id="{E5640226-9845-446A-88F5-F1615292DB29}"/>
                </a:ext>
              </a:extLst>
            </p:cNvPr>
            <p:cNvGrpSpPr/>
            <p:nvPr/>
          </p:nvGrpSpPr>
          <p:grpSpPr>
            <a:xfrm>
              <a:off x="8684511" y="3380580"/>
              <a:ext cx="419623" cy="143697"/>
              <a:chOff x="7343564" y="3347242"/>
              <a:chExt cx="419623" cy="143697"/>
            </a:xfrm>
          </p:grpSpPr>
          <p:sp>
            <p:nvSpPr>
              <p:cNvPr id="185" name="제목 2">
                <a:extLst>
                  <a:ext uri="{FF2B5EF4-FFF2-40B4-BE49-F238E27FC236}">
                    <a16:creationId xmlns="" xmlns:a16="http://schemas.microsoft.com/office/drawing/2014/main" id="{0C450A63-157E-4561-B684-274CA98EB8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43564" y="3406773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15.8</a:t>
                </a:r>
                <a:r>
                  <a:rPr lang="en-US" altLang="ko-KR" sz="200">
                    <a:ln w="3175">
                      <a:solidFill>
                        <a:srgbClr val="1F618C">
                          <a:alpha val="10000"/>
                        </a:srgbClr>
                      </a:solidFill>
                    </a:ln>
                    <a:solidFill>
                      <a:srgbClr val="1F618C"/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rgbClr val="1F618C">
                        <a:alpha val="10000"/>
                      </a:srgbClr>
                    </a:solidFill>
                  </a:ln>
                  <a:solidFill>
                    <a:srgbClr val="1F618C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86" name="제목 2">
                <a:extLst>
                  <a:ext uri="{FF2B5EF4-FFF2-40B4-BE49-F238E27FC236}">
                    <a16:creationId xmlns="" xmlns:a16="http://schemas.microsoft.com/office/drawing/2014/main" id="{B6E1E0BC-A1B6-43DD-BF4A-9ED863A045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7864" y="3347242"/>
                <a:ext cx="305323" cy="8416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3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19.1</a:t>
                </a:r>
                <a:r>
                  <a:rPr lang="en-US" altLang="ko-KR" sz="200">
                    <a:ln w="3175">
                      <a:solidFill>
                        <a:schemeClr val="tx1">
                          <a:lumMod val="50000"/>
                          <a:lumOff val="50000"/>
                          <a:alpha val="10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n-ea"/>
                    <a:ea typeface="+mn-ea"/>
                  </a:rPr>
                  <a:t>%</a:t>
                </a:r>
                <a:endParaRPr lang="ko-KR" altLang="en-US" sz="300">
                  <a:ln w="3175">
                    <a:solidFill>
                      <a:schemeClr val="tx1">
                        <a:lumMod val="50000"/>
                        <a:lumOff val="50000"/>
                        <a:alpha val="1000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sp>
          <p:nvSpPr>
            <p:cNvPr id="187" name="제목 2">
              <a:extLst>
                <a:ext uri="{FF2B5EF4-FFF2-40B4-BE49-F238E27FC236}">
                  <a16:creationId xmlns="" xmlns:a16="http://schemas.microsoft.com/office/drawing/2014/main" id="{22C81D6B-9DFB-417B-90BC-C3767420A7AF}"/>
                </a:ext>
              </a:extLst>
            </p:cNvPr>
            <p:cNvSpPr txBox="1">
              <a:spLocks/>
            </p:cNvSpPr>
            <p:nvPr/>
          </p:nvSpPr>
          <p:spPr>
            <a:xfrm>
              <a:off x="7158040" y="2899541"/>
              <a:ext cx="229394" cy="8416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r">
                <a:spcBef>
                  <a:spcPts val="0"/>
                </a:spcBef>
              </a:pPr>
              <a:r>
                <a:rPr lang="en-US" altLang="ko-KR" sz="200">
                  <a:ln w="3175">
                    <a:solidFill>
                      <a:schemeClr val="bg1">
                        <a:lumMod val="65000"/>
                        <a:alpha val="10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  <a:ea typeface="+mn-ea"/>
                </a:rPr>
                <a:t>(%)</a:t>
              </a:r>
              <a:endParaRPr lang="ko-KR" altLang="en-US" sz="200">
                <a:ln w="3175">
                  <a:solidFill>
                    <a:schemeClr val="bg1">
                      <a:lumMod val="65000"/>
                      <a:alpha val="10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</p:grpSp>
      <p:grpSp>
        <p:nvGrpSpPr>
          <p:cNvPr id="197" name="그룹 196">
            <a:extLst>
              <a:ext uri="{FF2B5EF4-FFF2-40B4-BE49-F238E27FC236}">
                <a16:creationId xmlns="" xmlns:a16="http://schemas.microsoft.com/office/drawing/2014/main" id="{096687B9-34CF-4FE8-B85D-0C034D2131C6}"/>
              </a:ext>
            </a:extLst>
          </p:cNvPr>
          <p:cNvGrpSpPr/>
          <p:nvPr/>
        </p:nvGrpSpPr>
        <p:grpSpPr>
          <a:xfrm>
            <a:off x="5007649" y="2752087"/>
            <a:ext cx="2051476" cy="316638"/>
            <a:chOff x="443327" y="3326489"/>
            <a:chExt cx="1946855" cy="333602"/>
          </a:xfrm>
        </p:grpSpPr>
        <p:sp>
          <p:nvSpPr>
            <p:cNvPr id="198" name="사각형: 잘린 대각선 방향 모서리 197">
              <a:extLst>
                <a:ext uri="{FF2B5EF4-FFF2-40B4-BE49-F238E27FC236}">
                  <a16:creationId xmlns="" xmlns:a16="http://schemas.microsoft.com/office/drawing/2014/main" id="{1C2C123C-CA0F-421E-9836-74C7A0F21CBA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99" name="제목 2">
              <a:extLst>
                <a:ext uri="{FF2B5EF4-FFF2-40B4-BE49-F238E27FC236}">
                  <a16:creationId xmlns="" xmlns:a16="http://schemas.microsoft.com/office/drawing/2014/main" id="{F7FEBBDF-C9D1-49E0-8504-5F62EFA2F4EF}"/>
                </a:ext>
              </a:extLst>
            </p:cNvPr>
            <p:cNvSpPr txBox="1">
              <a:spLocks/>
            </p:cNvSpPr>
            <p:nvPr/>
          </p:nvSpPr>
          <p:spPr>
            <a:xfrm>
              <a:off x="467511" y="3376544"/>
              <a:ext cx="1898487" cy="23213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050" b="1" spc="-12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빗길 운전시 교통사고의 위험성</a:t>
              </a:r>
              <a:endParaRPr lang="en-US" altLang="ko-KR" sz="1050" b="1" spc="-12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201" name="그룹 200">
            <a:extLst>
              <a:ext uri="{FF2B5EF4-FFF2-40B4-BE49-F238E27FC236}">
                <a16:creationId xmlns="" xmlns:a16="http://schemas.microsoft.com/office/drawing/2014/main" id="{A2BC7612-AAC0-4569-A557-6F55944BB694}"/>
              </a:ext>
            </a:extLst>
          </p:cNvPr>
          <p:cNvGrpSpPr/>
          <p:nvPr/>
        </p:nvGrpSpPr>
        <p:grpSpPr>
          <a:xfrm>
            <a:off x="7167374" y="2752087"/>
            <a:ext cx="2051476" cy="316638"/>
            <a:chOff x="443327" y="3326489"/>
            <a:chExt cx="1946855" cy="333602"/>
          </a:xfrm>
        </p:grpSpPr>
        <p:sp>
          <p:nvSpPr>
            <p:cNvPr id="202" name="사각형: 잘린 대각선 방향 모서리 201">
              <a:extLst>
                <a:ext uri="{FF2B5EF4-FFF2-40B4-BE49-F238E27FC236}">
                  <a16:creationId xmlns="" xmlns:a16="http://schemas.microsoft.com/office/drawing/2014/main" id="{7E34F204-F343-4CA9-8961-06B0C4F86F34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1F6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03" name="제목 2">
              <a:extLst>
                <a:ext uri="{FF2B5EF4-FFF2-40B4-BE49-F238E27FC236}">
                  <a16:creationId xmlns="" xmlns:a16="http://schemas.microsoft.com/office/drawing/2014/main" id="{45CB3D35-117A-4680-B6BC-50FDDE5A4CDB}"/>
                </a:ext>
              </a:extLst>
            </p:cNvPr>
            <p:cNvSpPr txBox="1">
              <a:spLocks/>
            </p:cNvSpPr>
            <p:nvPr/>
          </p:nvSpPr>
          <p:spPr>
            <a:xfrm>
              <a:off x="467511" y="3376544"/>
              <a:ext cx="1898487" cy="23213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050" b="1" spc="-12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계절별 빗길 교통사고 구성비</a:t>
              </a:r>
            </a:p>
          </p:txBody>
        </p:sp>
      </p:grpSp>
      <p:sp>
        <p:nvSpPr>
          <p:cNvPr id="204" name="제목 2">
            <a:extLst>
              <a:ext uri="{FF2B5EF4-FFF2-40B4-BE49-F238E27FC236}">
                <a16:creationId xmlns="" xmlns:a16="http://schemas.microsoft.com/office/drawing/2014/main" id="{185F9147-737C-4768-BED3-3B19824181F3}"/>
              </a:ext>
            </a:extLst>
          </p:cNvPr>
          <p:cNvSpPr txBox="1">
            <a:spLocks/>
          </p:cNvSpPr>
          <p:nvPr/>
        </p:nvSpPr>
        <p:spPr>
          <a:xfrm>
            <a:off x="6441632" y="2554511"/>
            <a:ext cx="692593" cy="258891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altLang="ko-KR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※ </a:t>
            </a:r>
            <a:r>
              <a:rPr lang="ko-KR" altLang="en-US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출처 </a:t>
            </a:r>
            <a:r>
              <a:rPr lang="en-US" altLang="ko-KR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: </a:t>
            </a:r>
            <a:r>
              <a:rPr lang="ko-KR" altLang="en-US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경찰청</a:t>
            </a:r>
            <a:endParaRPr lang="ko-KR" altLang="en-US" sz="500" b="1" spc="-70">
              <a:ln w="3175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205" name="제목 2">
            <a:extLst>
              <a:ext uri="{FF2B5EF4-FFF2-40B4-BE49-F238E27FC236}">
                <a16:creationId xmlns="" xmlns:a16="http://schemas.microsoft.com/office/drawing/2014/main" id="{D721EA40-7CFC-469B-9904-8C407FA95564}"/>
              </a:ext>
            </a:extLst>
          </p:cNvPr>
          <p:cNvSpPr txBox="1">
            <a:spLocks/>
          </p:cNvSpPr>
          <p:nvPr/>
        </p:nvSpPr>
        <p:spPr>
          <a:xfrm>
            <a:off x="8430580" y="2554511"/>
            <a:ext cx="870584" cy="258891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altLang="ko-KR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※ </a:t>
            </a:r>
            <a:r>
              <a:rPr lang="ko-KR" altLang="en-US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출처 </a:t>
            </a:r>
            <a:r>
              <a:rPr lang="en-US" altLang="ko-KR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: </a:t>
            </a:r>
            <a:r>
              <a:rPr lang="ko-KR" altLang="en-US" sz="500" spc="-70">
                <a:ln w="3175">
                  <a:solidFill>
                    <a:schemeClr val="tx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도로교통공단</a:t>
            </a:r>
            <a:endParaRPr lang="ko-KR" altLang="en-US" sz="500" b="1" spc="-70">
              <a:ln w="3175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211" name="직사각형 210">
            <a:extLst>
              <a:ext uri="{FF2B5EF4-FFF2-40B4-BE49-F238E27FC236}">
                <a16:creationId xmlns="" xmlns:a16="http://schemas.microsoft.com/office/drawing/2014/main" id="{CB35A136-3EA2-41E8-B9FA-F99B73915B6E}"/>
              </a:ext>
            </a:extLst>
          </p:cNvPr>
          <p:cNvSpPr/>
          <p:nvPr/>
        </p:nvSpPr>
        <p:spPr>
          <a:xfrm>
            <a:off x="690307" y="2764882"/>
            <a:ext cx="2046206" cy="118225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7" name="직사각형 206">
            <a:extLst>
              <a:ext uri="{FF2B5EF4-FFF2-40B4-BE49-F238E27FC236}">
                <a16:creationId xmlns="" xmlns:a16="http://schemas.microsoft.com/office/drawing/2014/main" id="{B29DBE68-736A-4AA7-856A-CAF5AD81AB62}"/>
              </a:ext>
            </a:extLst>
          </p:cNvPr>
          <p:cNvSpPr/>
          <p:nvPr/>
        </p:nvSpPr>
        <p:spPr>
          <a:xfrm>
            <a:off x="2848176" y="2764882"/>
            <a:ext cx="2046206" cy="118225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0" name="그룹 189">
            <a:extLst>
              <a:ext uri="{FF2B5EF4-FFF2-40B4-BE49-F238E27FC236}">
                <a16:creationId xmlns="" xmlns:a16="http://schemas.microsoft.com/office/drawing/2014/main" id="{526A9CA3-6CE4-48AC-8BC5-11A960C92A34}"/>
              </a:ext>
            </a:extLst>
          </p:cNvPr>
          <p:cNvGrpSpPr/>
          <p:nvPr/>
        </p:nvGrpSpPr>
        <p:grpSpPr>
          <a:xfrm>
            <a:off x="583054" y="2752087"/>
            <a:ext cx="2260713" cy="316638"/>
            <a:chOff x="344044" y="3326489"/>
            <a:chExt cx="2145420" cy="333602"/>
          </a:xfrm>
        </p:grpSpPr>
        <p:sp>
          <p:nvSpPr>
            <p:cNvPr id="188" name="사각형: 잘린 대각선 방향 모서리 187">
              <a:extLst>
                <a:ext uri="{FF2B5EF4-FFF2-40B4-BE49-F238E27FC236}">
                  <a16:creationId xmlns="" xmlns:a16="http://schemas.microsoft.com/office/drawing/2014/main" id="{F4FFEE3F-767E-47EE-BCA8-E3867D0FA28C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89" name="제목 2">
              <a:extLst>
                <a:ext uri="{FF2B5EF4-FFF2-40B4-BE49-F238E27FC236}">
                  <a16:creationId xmlns="" xmlns:a16="http://schemas.microsoft.com/office/drawing/2014/main" id="{2A754948-A52A-499F-BED1-441C5025389B}"/>
                </a:ext>
              </a:extLst>
            </p:cNvPr>
            <p:cNvSpPr txBox="1">
              <a:spLocks/>
            </p:cNvSpPr>
            <p:nvPr/>
          </p:nvSpPr>
          <p:spPr>
            <a:xfrm>
              <a:off x="344044" y="3376544"/>
              <a:ext cx="2145420" cy="23213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050" b="1" spc="-15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충북 청주시 </a:t>
              </a:r>
              <a:r>
                <a:rPr lang="ko-KR" altLang="en-US" sz="1050" b="1" spc="-150" dirty="0" err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국지성</a:t>
              </a:r>
              <a:r>
                <a:rPr lang="ko-KR" altLang="en-US" sz="1050" b="1" spc="-15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 호우 </a:t>
              </a:r>
              <a:r>
                <a:rPr lang="en-US" altLang="ko-KR" sz="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(</a:t>
              </a:r>
              <a:r>
                <a:rPr lang="en-US" altLang="ko-KR" sz="80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2017.0716</a:t>
              </a:r>
              <a:r>
                <a:rPr lang="en-US" altLang="ko-KR" sz="80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.)</a:t>
              </a:r>
              <a:endParaRPr lang="en-US" altLang="ko-KR" sz="1050" dirty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194" name="그룹 193">
            <a:extLst>
              <a:ext uri="{FF2B5EF4-FFF2-40B4-BE49-F238E27FC236}">
                <a16:creationId xmlns="" xmlns:a16="http://schemas.microsoft.com/office/drawing/2014/main" id="{90C64CEF-04BE-47D0-A5FD-3F8FF5522001}"/>
              </a:ext>
            </a:extLst>
          </p:cNvPr>
          <p:cNvGrpSpPr/>
          <p:nvPr/>
        </p:nvGrpSpPr>
        <p:grpSpPr>
          <a:xfrm>
            <a:off x="2773380" y="2752087"/>
            <a:ext cx="2200560" cy="316638"/>
            <a:chOff x="372586" y="3326489"/>
            <a:chExt cx="2088336" cy="333602"/>
          </a:xfrm>
        </p:grpSpPr>
        <p:sp>
          <p:nvSpPr>
            <p:cNvPr id="195" name="사각형: 잘린 대각선 방향 모서리 194">
              <a:extLst>
                <a:ext uri="{FF2B5EF4-FFF2-40B4-BE49-F238E27FC236}">
                  <a16:creationId xmlns="" xmlns:a16="http://schemas.microsoft.com/office/drawing/2014/main" id="{CAD71799-8236-4678-A1C0-3DF63C0C55AC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96" name="제목 2">
              <a:extLst>
                <a:ext uri="{FF2B5EF4-FFF2-40B4-BE49-F238E27FC236}">
                  <a16:creationId xmlns="" xmlns:a16="http://schemas.microsoft.com/office/drawing/2014/main" id="{F3A28C4A-1055-42D1-9AD8-5BEE9B23A1D1}"/>
                </a:ext>
              </a:extLst>
            </p:cNvPr>
            <p:cNvSpPr txBox="1">
              <a:spLocks/>
            </p:cNvSpPr>
            <p:nvPr/>
          </p:nvSpPr>
          <p:spPr>
            <a:xfrm>
              <a:off x="372586" y="3376544"/>
              <a:ext cx="2088336" cy="232137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050" b="1" spc="-15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전국 각지 태풍 </a:t>
              </a:r>
              <a:r>
                <a:rPr lang="en-US" altLang="ko-KR" sz="1050" b="1" spc="-15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‘</a:t>
              </a:r>
              <a:r>
                <a:rPr lang="ko-KR" altLang="en-US" sz="1050" b="1" spc="-150" dirty="0" err="1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미탁</a:t>
              </a:r>
              <a:r>
                <a:rPr lang="en-US" altLang="ko-KR" sz="1050" b="1" spc="-15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’</a:t>
              </a:r>
              <a:r>
                <a:rPr lang="ko-KR" altLang="en-US" sz="1050" b="1" spc="-15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en-US" altLang="ko-KR" sz="800" dirty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(</a:t>
              </a:r>
              <a:r>
                <a:rPr lang="en-US" altLang="ko-KR" sz="800" dirty="0" smtClean="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2019.10.2.)</a:t>
              </a:r>
              <a:endParaRPr lang="en-US" altLang="ko-KR" sz="800" dirty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214" name="제목 2">
            <a:extLst>
              <a:ext uri="{FF2B5EF4-FFF2-40B4-BE49-F238E27FC236}">
                <a16:creationId xmlns="" xmlns:a16="http://schemas.microsoft.com/office/drawing/2014/main" id="{BAA1E25E-1C78-4F8B-8C67-8B5AE3B95973}"/>
              </a:ext>
            </a:extLst>
          </p:cNvPr>
          <p:cNvSpPr txBox="1">
            <a:spLocks/>
          </p:cNvSpPr>
          <p:nvPr/>
        </p:nvSpPr>
        <p:spPr>
          <a:xfrm>
            <a:off x="1181520" y="4822914"/>
            <a:ext cx="7883642" cy="650657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현재까지 지상강우에 대한 신뢰도는 가장 높지만 관측소가 없는 범위는 모두 미계측 지역이고 이를 보완하기 위해 관측소</a:t>
            </a:r>
            <a:endParaRPr lang="en-US" altLang="ko-KR" sz="1050" spc="-15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추가 신설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지점 자료의 공간 분포</a:t>
            </a:r>
            <a:r>
              <a:rPr lang="ko-KR" altLang="en-US" sz="9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추정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)</a:t>
            </a:r>
            <a:r>
              <a:rPr lang="en-US" altLang="ko-KR" sz="90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레이더 강우와의 합성 강우장 생산 등의 다양한 연구를 통해 미계측 지역에 대한 문제를 해결하는 중이다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. </a:t>
            </a:r>
          </a:p>
        </p:txBody>
      </p:sp>
      <p:sp>
        <p:nvSpPr>
          <p:cNvPr id="219" name="사각형: 둥근 모서리 218">
            <a:extLst>
              <a:ext uri="{FF2B5EF4-FFF2-40B4-BE49-F238E27FC236}">
                <a16:creationId xmlns="" xmlns:a16="http://schemas.microsoft.com/office/drawing/2014/main" id="{72CBFD04-16CD-497A-8729-9917025C7A72}"/>
              </a:ext>
            </a:extLst>
          </p:cNvPr>
          <p:cNvSpPr/>
          <p:nvPr/>
        </p:nvSpPr>
        <p:spPr>
          <a:xfrm>
            <a:off x="871382" y="4982496"/>
            <a:ext cx="255640" cy="331491"/>
          </a:xfrm>
          <a:prstGeom prst="round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17" name="제목 2">
            <a:extLst>
              <a:ext uri="{FF2B5EF4-FFF2-40B4-BE49-F238E27FC236}">
                <a16:creationId xmlns="" xmlns:a16="http://schemas.microsoft.com/office/drawing/2014/main" id="{96E27098-042C-4765-9B21-E5AD4F09FB34}"/>
              </a:ext>
            </a:extLst>
          </p:cNvPr>
          <p:cNvSpPr txBox="1">
            <a:spLocks/>
          </p:cNvSpPr>
          <p:nvPr/>
        </p:nvSpPr>
        <p:spPr>
          <a:xfrm>
            <a:off x="1181520" y="5321363"/>
            <a:ext cx="7883642" cy="650657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레이더는 상공 </a:t>
            </a:r>
            <a:r>
              <a:rPr lang="en-US" altLang="ko-KR" sz="10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3Km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이상의 구름 내 수증기의 반사도를 이용하기 때문에 공간 관측 망이라는 관점에서</a:t>
            </a:r>
            <a:endParaRPr lang="en-US" altLang="ko-KR" sz="1050" spc="-15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관측 반경 내에는  전부 관측 지역이라는 장점이 있으나 풍향 및 풍속에 따른 강우의 이동과 강우의 산란에 대한 불확실성이 존재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.</a:t>
            </a:r>
          </a:p>
        </p:txBody>
      </p:sp>
      <p:sp>
        <p:nvSpPr>
          <p:cNvPr id="220" name="사각형: 둥근 모서리 219">
            <a:extLst>
              <a:ext uri="{FF2B5EF4-FFF2-40B4-BE49-F238E27FC236}">
                <a16:creationId xmlns="" xmlns:a16="http://schemas.microsoft.com/office/drawing/2014/main" id="{A8F55DF2-0F64-4D50-92F4-F8F26AFD57B0}"/>
              </a:ext>
            </a:extLst>
          </p:cNvPr>
          <p:cNvSpPr/>
          <p:nvPr/>
        </p:nvSpPr>
        <p:spPr>
          <a:xfrm>
            <a:off x="871382" y="5480945"/>
            <a:ext cx="255640" cy="331491"/>
          </a:xfrm>
          <a:prstGeom prst="round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18" name="제목 2">
            <a:extLst>
              <a:ext uri="{FF2B5EF4-FFF2-40B4-BE49-F238E27FC236}">
                <a16:creationId xmlns="" xmlns:a16="http://schemas.microsoft.com/office/drawing/2014/main" id="{9D571D0E-D91E-4CD9-A720-386085FB523A}"/>
              </a:ext>
            </a:extLst>
          </p:cNvPr>
          <p:cNvSpPr txBox="1">
            <a:spLocks/>
          </p:cNvSpPr>
          <p:nvPr/>
        </p:nvSpPr>
        <p:spPr>
          <a:xfrm>
            <a:off x="1181520" y="5819812"/>
            <a:ext cx="7883642" cy="650657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차량을 이용한 레인센서 관측은 면적 대비 도로보급 및 자동차 보급률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(</a:t>
            </a:r>
            <a:r>
              <a:rPr lang="en-US" altLang="ko-KR" sz="10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2019</a:t>
            </a:r>
            <a:r>
              <a:rPr lang="ko-KR" altLang="en-US" sz="10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년 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6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월 기준 </a:t>
            </a:r>
            <a:r>
              <a:rPr lang="en-US" altLang="ko-KR" sz="10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2,344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만대로 </a:t>
            </a:r>
            <a:r>
              <a:rPr lang="en-US" altLang="ko-KR" sz="10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2.2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인당 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1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대 보급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+mn-ea"/>
                <a:ea typeface="+mn-ea"/>
              </a:rPr>
              <a:t>)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이 높은 우리나라</a:t>
            </a:r>
            <a:endParaRPr lang="en-US" altLang="ko-KR" sz="1050" spc="-15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에서는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차량이 진입 가능한 위치는 어디든 관측소가 될 수 있으며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, </a:t>
            </a:r>
            <a:r>
              <a:rPr lang="ko-KR" altLang="en-US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지상강우 장비와 레이더 장비처럼 고가의 설치 및 비용에 비해 크게 경제적이다</a:t>
            </a:r>
            <a:r>
              <a:rPr lang="en-US" altLang="ko-KR" sz="1050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.</a:t>
            </a:r>
          </a:p>
        </p:txBody>
      </p:sp>
      <p:sp>
        <p:nvSpPr>
          <p:cNvPr id="221" name="사각형: 둥근 모서리 220">
            <a:extLst>
              <a:ext uri="{FF2B5EF4-FFF2-40B4-BE49-F238E27FC236}">
                <a16:creationId xmlns="" xmlns:a16="http://schemas.microsoft.com/office/drawing/2014/main" id="{BA82CD3F-1EF1-4949-9DE2-0C996B01E40A}"/>
              </a:ext>
            </a:extLst>
          </p:cNvPr>
          <p:cNvSpPr/>
          <p:nvPr/>
        </p:nvSpPr>
        <p:spPr>
          <a:xfrm>
            <a:off x="871382" y="5979394"/>
            <a:ext cx="255640" cy="331491"/>
          </a:xfrm>
          <a:prstGeom prst="round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230" name="그래픽 229" descr="비">
            <a:extLst>
              <a:ext uri="{FF2B5EF4-FFF2-40B4-BE49-F238E27FC236}">
                <a16:creationId xmlns="" xmlns:a16="http://schemas.microsoft.com/office/drawing/2014/main" id="{C52B3BB3-9490-40A6-A2E2-EB7BB787F5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6367" y="5058396"/>
            <a:ext cx="189009" cy="189009"/>
          </a:xfrm>
          <a:prstGeom prst="rect">
            <a:avLst/>
          </a:prstGeom>
        </p:spPr>
      </p:pic>
      <p:sp>
        <p:nvSpPr>
          <p:cNvPr id="231" name="사각형: 둥근 모서리 230">
            <a:extLst>
              <a:ext uri="{FF2B5EF4-FFF2-40B4-BE49-F238E27FC236}">
                <a16:creationId xmlns="" xmlns:a16="http://schemas.microsoft.com/office/drawing/2014/main" id="{CC9321A6-A829-4F4A-B6EF-F1842A0C13BC}"/>
              </a:ext>
            </a:extLst>
          </p:cNvPr>
          <p:cNvSpPr/>
          <p:nvPr/>
        </p:nvSpPr>
        <p:spPr>
          <a:xfrm>
            <a:off x="888253" y="4997564"/>
            <a:ext cx="221898" cy="301355"/>
          </a:xfrm>
          <a:prstGeom prst="roundRect">
            <a:avLst/>
          </a:prstGeom>
          <a:noFill/>
          <a:ln w="31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32" name="사각형: 둥근 모서리 231">
            <a:extLst>
              <a:ext uri="{FF2B5EF4-FFF2-40B4-BE49-F238E27FC236}">
                <a16:creationId xmlns="" xmlns:a16="http://schemas.microsoft.com/office/drawing/2014/main" id="{E8363047-151D-4D0E-AF76-7FD5D3077408}"/>
              </a:ext>
            </a:extLst>
          </p:cNvPr>
          <p:cNvSpPr/>
          <p:nvPr/>
        </p:nvSpPr>
        <p:spPr>
          <a:xfrm>
            <a:off x="888253" y="5496013"/>
            <a:ext cx="221898" cy="301355"/>
          </a:xfrm>
          <a:prstGeom prst="roundRect">
            <a:avLst/>
          </a:prstGeom>
          <a:noFill/>
          <a:ln w="31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grpSp>
        <p:nvGrpSpPr>
          <p:cNvPr id="234" name="그래픽 232">
            <a:extLst>
              <a:ext uri="{FF2B5EF4-FFF2-40B4-BE49-F238E27FC236}">
                <a16:creationId xmlns="" xmlns:a16="http://schemas.microsoft.com/office/drawing/2014/main" id="{A70CDAB9-1D9D-4BF1-9629-3E94B237E41B}"/>
              </a:ext>
            </a:extLst>
          </p:cNvPr>
          <p:cNvGrpSpPr/>
          <p:nvPr/>
        </p:nvGrpSpPr>
        <p:grpSpPr>
          <a:xfrm>
            <a:off x="919324" y="5561211"/>
            <a:ext cx="170235" cy="170958"/>
            <a:chOff x="4257717" y="2728912"/>
            <a:chExt cx="1392988" cy="1398898"/>
          </a:xfrm>
          <a:solidFill>
            <a:schemeClr val="bg1"/>
          </a:solidFill>
        </p:grpSpPr>
        <p:sp>
          <p:nvSpPr>
            <p:cNvPr id="235" name="자유형: 도형 234">
              <a:extLst>
                <a:ext uri="{FF2B5EF4-FFF2-40B4-BE49-F238E27FC236}">
                  <a16:creationId xmlns="" xmlns:a16="http://schemas.microsoft.com/office/drawing/2014/main" id="{EFD2DA1E-575E-423B-8E11-1C037D55FA22}"/>
                </a:ext>
              </a:extLst>
            </p:cNvPr>
            <p:cNvSpPr/>
            <p:nvPr/>
          </p:nvSpPr>
          <p:spPr>
            <a:xfrm>
              <a:off x="4257717" y="3652007"/>
              <a:ext cx="475886" cy="475803"/>
            </a:xfrm>
            <a:custGeom>
              <a:avLst/>
              <a:gdLst>
                <a:gd name="connsiteX0" fmla="*/ 449252 w 475886"/>
                <a:gd name="connsiteY0" fmla="*/ 425740 h 475803"/>
                <a:gd name="connsiteX1" fmla="*/ 152739 w 475886"/>
                <a:gd name="connsiteY1" fmla="*/ 323061 h 475803"/>
                <a:gd name="connsiteX2" fmla="*/ 50059 w 475886"/>
                <a:gd name="connsiteY2" fmla="*/ 26547 h 475803"/>
                <a:gd name="connsiteX3" fmla="*/ 29200 w 475886"/>
                <a:gd name="connsiteY3" fmla="*/ 163 h 475803"/>
                <a:gd name="connsiteX4" fmla="*/ 2815 w 475886"/>
                <a:gd name="connsiteY4" fmla="*/ 21023 h 475803"/>
                <a:gd name="connsiteX5" fmla="*/ 119116 w 475886"/>
                <a:gd name="connsiteY5" fmla="*/ 356684 h 475803"/>
                <a:gd name="connsiteX6" fmla="*/ 454777 w 475886"/>
                <a:gd name="connsiteY6" fmla="*/ 472984 h 475803"/>
                <a:gd name="connsiteX7" fmla="*/ 468874 w 475886"/>
                <a:gd name="connsiteY7" fmla="*/ 466221 h 475803"/>
                <a:gd name="connsiteX8" fmla="*/ 475732 w 475886"/>
                <a:gd name="connsiteY8" fmla="*/ 446600 h 475803"/>
                <a:gd name="connsiteX9" fmla="*/ 449252 w 475886"/>
                <a:gd name="connsiteY9" fmla="*/ 425740 h 47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5886" h="475803">
                  <a:moveTo>
                    <a:pt x="449252" y="425740"/>
                  </a:moveTo>
                  <a:cubicBezTo>
                    <a:pt x="338953" y="438599"/>
                    <a:pt x="230844" y="401165"/>
                    <a:pt x="152739" y="323061"/>
                  </a:cubicBezTo>
                  <a:cubicBezTo>
                    <a:pt x="74634" y="244955"/>
                    <a:pt x="37201" y="136847"/>
                    <a:pt x="50059" y="26547"/>
                  </a:cubicBezTo>
                  <a:cubicBezTo>
                    <a:pt x="51583" y="13498"/>
                    <a:pt x="42249" y="1687"/>
                    <a:pt x="29200" y="163"/>
                  </a:cubicBezTo>
                  <a:cubicBezTo>
                    <a:pt x="16150" y="-1361"/>
                    <a:pt x="4339" y="7973"/>
                    <a:pt x="2815" y="21023"/>
                  </a:cubicBezTo>
                  <a:cubicBezTo>
                    <a:pt x="-11758" y="145896"/>
                    <a:pt x="30724" y="268196"/>
                    <a:pt x="119116" y="356684"/>
                  </a:cubicBezTo>
                  <a:cubicBezTo>
                    <a:pt x="207603" y="445171"/>
                    <a:pt x="329904" y="487557"/>
                    <a:pt x="454777" y="472984"/>
                  </a:cubicBezTo>
                  <a:cubicBezTo>
                    <a:pt x="460301" y="472317"/>
                    <a:pt x="465159" y="469841"/>
                    <a:pt x="468874" y="466221"/>
                  </a:cubicBezTo>
                  <a:cubicBezTo>
                    <a:pt x="473827" y="461268"/>
                    <a:pt x="476589" y="454124"/>
                    <a:pt x="475732" y="446600"/>
                  </a:cubicBezTo>
                  <a:cubicBezTo>
                    <a:pt x="474112" y="433550"/>
                    <a:pt x="462301" y="424216"/>
                    <a:pt x="449252" y="425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6" name="자유형: 도형 235">
              <a:extLst>
                <a:ext uri="{FF2B5EF4-FFF2-40B4-BE49-F238E27FC236}">
                  <a16:creationId xmlns="" xmlns:a16="http://schemas.microsoft.com/office/drawing/2014/main" id="{F6DDFAA4-C0D1-4D02-A5A2-4BFAB47BC043}"/>
                </a:ext>
              </a:extLst>
            </p:cNvPr>
            <p:cNvSpPr/>
            <p:nvPr/>
          </p:nvSpPr>
          <p:spPr>
            <a:xfrm>
              <a:off x="4373398" y="3664956"/>
              <a:ext cx="347330" cy="347359"/>
            </a:xfrm>
            <a:custGeom>
              <a:avLst/>
              <a:gdLst>
                <a:gd name="connsiteX0" fmla="*/ 329379 w 347330"/>
                <a:gd name="connsiteY0" fmla="*/ 339162 h 347359"/>
                <a:gd name="connsiteX1" fmla="*/ 340333 w 347330"/>
                <a:gd name="connsiteY1" fmla="*/ 332971 h 347359"/>
                <a:gd name="connsiteX2" fmla="*/ 346620 w 347330"/>
                <a:gd name="connsiteY2" fmla="*/ 310206 h 347359"/>
                <a:gd name="connsiteX3" fmla="*/ 317664 w 347330"/>
                <a:gd name="connsiteY3" fmla="*/ 293061 h 347359"/>
                <a:gd name="connsiteX4" fmla="*/ 110685 w 347330"/>
                <a:gd name="connsiteY4" fmla="*/ 236673 h 347359"/>
                <a:gd name="connsiteX5" fmla="*/ 54297 w 347330"/>
                <a:gd name="connsiteY5" fmla="*/ 29695 h 347359"/>
                <a:gd name="connsiteX6" fmla="*/ 37152 w 347330"/>
                <a:gd name="connsiteY6" fmla="*/ 739 h 347359"/>
                <a:gd name="connsiteX7" fmla="*/ 8196 w 347330"/>
                <a:gd name="connsiteY7" fmla="*/ 17884 h 347359"/>
                <a:gd name="connsiteX8" fmla="*/ 77062 w 347330"/>
                <a:gd name="connsiteY8" fmla="*/ 270392 h 347359"/>
                <a:gd name="connsiteX9" fmla="*/ 329379 w 347330"/>
                <a:gd name="connsiteY9" fmla="*/ 339162 h 34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330" h="347359">
                  <a:moveTo>
                    <a:pt x="329379" y="339162"/>
                  </a:moveTo>
                  <a:cubicBezTo>
                    <a:pt x="333666" y="338019"/>
                    <a:pt x="337380" y="335828"/>
                    <a:pt x="340333" y="332971"/>
                  </a:cubicBezTo>
                  <a:cubicBezTo>
                    <a:pt x="346048" y="327256"/>
                    <a:pt x="348715" y="318683"/>
                    <a:pt x="346620" y="310206"/>
                  </a:cubicBezTo>
                  <a:cubicBezTo>
                    <a:pt x="343381" y="297443"/>
                    <a:pt x="330427" y="289823"/>
                    <a:pt x="317664" y="293061"/>
                  </a:cubicBezTo>
                  <a:cubicBezTo>
                    <a:pt x="243750" y="312016"/>
                    <a:pt x="164406" y="290394"/>
                    <a:pt x="110685" y="236673"/>
                  </a:cubicBezTo>
                  <a:cubicBezTo>
                    <a:pt x="56964" y="182952"/>
                    <a:pt x="35343" y="103609"/>
                    <a:pt x="54297" y="29695"/>
                  </a:cubicBezTo>
                  <a:cubicBezTo>
                    <a:pt x="57536" y="16931"/>
                    <a:pt x="49916" y="3977"/>
                    <a:pt x="37152" y="739"/>
                  </a:cubicBezTo>
                  <a:cubicBezTo>
                    <a:pt x="24389" y="-2500"/>
                    <a:pt x="11435" y="5216"/>
                    <a:pt x="8196" y="17884"/>
                  </a:cubicBezTo>
                  <a:cubicBezTo>
                    <a:pt x="-14854" y="108086"/>
                    <a:pt x="11530" y="204764"/>
                    <a:pt x="77062" y="270392"/>
                  </a:cubicBezTo>
                  <a:cubicBezTo>
                    <a:pt x="142499" y="335828"/>
                    <a:pt x="239178" y="362213"/>
                    <a:pt x="329379" y="339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7" name="자유형: 도형 236">
              <a:extLst>
                <a:ext uri="{FF2B5EF4-FFF2-40B4-BE49-F238E27FC236}">
                  <a16:creationId xmlns="" xmlns:a16="http://schemas.microsoft.com/office/drawing/2014/main" id="{C2F784DD-B98D-44B0-9D12-293B75A35EF3}"/>
                </a:ext>
              </a:extLst>
            </p:cNvPr>
            <p:cNvSpPr/>
            <p:nvPr/>
          </p:nvSpPr>
          <p:spPr>
            <a:xfrm>
              <a:off x="4473938" y="3632852"/>
              <a:ext cx="278564" cy="278637"/>
            </a:xfrm>
            <a:custGeom>
              <a:avLst/>
              <a:gdLst>
                <a:gd name="connsiteX0" fmla="*/ 242175 w 278564"/>
                <a:gd name="connsiteY0" fmla="*/ 211246 h 278637"/>
                <a:gd name="connsiteX1" fmla="*/ 85012 w 278564"/>
                <a:gd name="connsiteY1" fmla="*/ 193720 h 278637"/>
                <a:gd name="connsiteX2" fmla="*/ 67486 w 278564"/>
                <a:gd name="connsiteY2" fmla="*/ 36558 h 278637"/>
                <a:gd name="connsiteX3" fmla="*/ 60057 w 278564"/>
                <a:gd name="connsiteY3" fmla="*/ 3696 h 278637"/>
                <a:gd name="connsiteX4" fmla="*/ 27196 w 278564"/>
                <a:gd name="connsiteY4" fmla="*/ 11126 h 278637"/>
                <a:gd name="connsiteX5" fmla="*/ 51294 w 278564"/>
                <a:gd name="connsiteY5" fmla="*/ 227343 h 278637"/>
                <a:gd name="connsiteX6" fmla="*/ 267511 w 278564"/>
                <a:gd name="connsiteY6" fmla="*/ 251442 h 278637"/>
                <a:gd name="connsiteX7" fmla="*/ 271607 w 278564"/>
                <a:gd name="connsiteY7" fmla="*/ 248108 h 278637"/>
                <a:gd name="connsiteX8" fmla="*/ 274846 w 278564"/>
                <a:gd name="connsiteY8" fmla="*/ 218580 h 278637"/>
                <a:gd name="connsiteX9" fmla="*/ 242175 w 278564"/>
                <a:gd name="connsiteY9" fmla="*/ 211246 h 27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564" h="278637">
                  <a:moveTo>
                    <a:pt x="242175" y="211246"/>
                  </a:moveTo>
                  <a:cubicBezTo>
                    <a:pt x="191788" y="243060"/>
                    <a:pt x="127208" y="235916"/>
                    <a:pt x="85012" y="193720"/>
                  </a:cubicBezTo>
                  <a:cubicBezTo>
                    <a:pt x="42912" y="151620"/>
                    <a:pt x="35673" y="86945"/>
                    <a:pt x="67486" y="36558"/>
                  </a:cubicBezTo>
                  <a:cubicBezTo>
                    <a:pt x="74535" y="25413"/>
                    <a:pt x="71201" y="10745"/>
                    <a:pt x="60057" y="3696"/>
                  </a:cubicBezTo>
                  <a:cubicBezTo>
                    <a:pt x="48913" y="-3352"/>
                    <a:pt x="34244" y="-18"/>
                    <a:pt x="27196" y="11126"/>
                  </a:cubicBezTo>
                  <a:cubicBezTo>
                    <a:pt x="-16619" y="80468"/>
                    <a:pt x="-6713" y="169336"/>
                    <a:pt x="51294" y="227343"/>
                  </a:cubicBezTo>
                  <a:cubicBezTo>
                    <a:pt x="109301" y="285351"/>
                    <a:pt x="198169" y="295257"/>
                    <a:pt x="267511" y="251442"/>
                  </a:cubicBezTo>
                  <a:cubicBezTo>
                    <a:pt x="269035" y="250489"/>
                    <a:pt x="270464" y="249346"/>
                    <a:pt x="271607" y="248108"/>
                  </a:cubicBezTo>
                  <a:cubicBezTo>
                    <a:pt x="279322" y="240393"/>
                    <a:pt x="280942" y="228105"/>
                    <a:pt x="274846" y="218580"/>
                  </a:cubicBezTo>
                  <a:cubicBezTo>
                    <a:pt x="267988" y="207531"/>
                    <a:pt x="253319" y="204198"/>
                    <a:pt x="242175" y="2112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8" name="자유형: 도형 237">
              <a:extLst>
                <a:ext uri="{FF2B5EF4-FFF2-40B4-BE49-F238E27FC236}">
                  <a16:creationId xmlns="" xmlns:a16="http://schemas.microsoft.com/office/drawing/2014/main" id="{4D59DD38-31DC-4016-93ED-DC99A62EB0F2}"/>
                </a:ext>
              </a:extLst>
            </p:cNvPr>
            <p:cNvSpPr/>
            <p:nvPr/>
          </p:nvSpPr>
          <p:spPr>
            <a:xfrm>
              <a:off x="5229820" y="2935914"/>
              <a:ext cx="213788" cy="213788"/>
            </a:xfrm>
            <a:custGeom>
              <a:avLst/>
              <a:gdLst>
                <a:gd name="connsiteX0" fmla="*/ 138565 w 213788"/>
                <a:gd name="connsiteY0" fmla="*/ 202001 h 213788"/>
                <a:gd name="connsiteX1" fmla="*/ 195620 w 213788"/>
                <a:gd name="connsiteY1" fmla="*/ 202001 h 213788"/>
                <a:gd name="connsiteX2" fmla="*/ 202001 w 213788"/>
                <a:gd name="connsiteY2" fmla="*/ 195620 h 213788"/>
                <a:gd name="connsiteX3" fmla="*/ 202001 w 213788"/>
                <a:gd name="connsiteY3" fmla="*/ 138565 h 213788"/>
                <a:gd name="connsiteX4" fmla="*/ 75224 w 213788"/>
                <a:gd name="connsiteY4" fmla="*/ 11787 h 213788"/>
                <a:gd name="connsiteX5" fmla="*/ 18169 w 213788"/>
                <a:gd name="connsiteY5" fmla="*/ 11787 h 213788"/>
                <a:gd name="connsiteX6" fmla="*/ 11787 w 213788"/>
                <a:gd name="connsiteY6" fmla="*/ 18169 h 213788"/>
                <a:gd name="connsiteX7" fmla="*/ 11787 w 213788"/>
                <a:gd name="connsiteY7" fmla="*/ 75224 h 213788"/>
                <a:gd name="connsiteX8" fmla="*/ 138565 w 213788"/>
                <a:gd name="connsiteY8" fmla="*/ 202001 h 2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788" h="213788">
                  <a:moveTo>
                    <a:pt x="138565" y="202001"/>
                  </a:moveTo>
                  <a:cubicBezTo>
                    <a:pt x="154281" y="217718"/>
                    <a:pt x="179903" y="217718"/>
                    <a:pt x="195620" y="202001"/>
                  </a:cubicBezTo>
                  <a:lnTo>
                    <a:pt x="202001" y="195620"/>
                  </a:lnTo>
                  <a:cubicBezTo>
                    <a:pt x="217718" y="179903"/>
                    <a:pt x="217718" y="154281"/>
                    <a:pt x="202001" y="138565"/>
                  </a:cubicBezTo>
                  <a:lnTo>
                    <a:pt x="75224" y="11787"/>
                  </a:lnTo>
                  <a:cubicBezTo>
                    <a:pt x="59507" y="-3929"/>
                    <a:pt x="33885" y="-3929"/>
                    <a:pt x="18169" y="11787"/>
                  </a:cubicBezTo>
                  <a:lnTo>
                    <a:pt x="11787" y="18169"/>
                  </a:lnTo>
                  <a:cubicBezTo>
                    <a:pt x="-3929" y="33885"/>
                    <a:pt x="-3929" y="59507"/>
                    <a:pt x="11787" y="75224"/>
                  </a:cubicBezTo>
                  <a:lnTo>
                    <a:pt x="138565" y="202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9" name="자유형: 도형 238">
              <a:extLst>
                <a:ext uri="{FF2B5EF4-FFF2-40B4-BE49-F238E27FC236}">
                  <a16:creationId xmlns="" xmlns:a16="http://schemas.microsoft.com/office/drawing/2014/main" id="{73896805-4051-4F55-8AB0-8CB27597B790}"/>
                </a:ext>
              </a:extLst>
            </p:cNvPr>
            <p:cNvSpPr/>
            <p:nvPr/>
          </p:nvSpPr>
          <p:spPr>
            <a:xfrm>
              <a:off x="4597812" y="2728912"/>
              <a:ext cx="488918" cy="488918"/>
            </a:xfrm>
            <a:custGeom>
              <a:avLst/>
              <a:gdLst>
                <a:gd name="connsiteX0" fmla="*/ 488918 w 488918"/>
                <a:gd name="connsiteY0" fmla="*/ 322612 h 488918"/>
                <a:gd name="connsiteX1" fmla="*/ 166306 w 488918"/>
                <a:gd name="connsiteY1" fmla="*/ 0 h 488918"/>
                <a:gd name="connsiteX2" fmla="*/ 0 w 488918"/>
                <a:gd name="connsiteY2" fmla="*/ 166306 h 488918"/>
                <a:gd name="connsiteX3" fmla="*/ 322612 w 488918"/>
                <a:gd name="connsiteY3" fmla="*/ 488918 h 488918"/>
                <a:gd name="connsiteX4" fmla="*/ 488918 w 488918"/>
                <a:gd name="connsiteY4" fmla="*/ 322612 h 488918"/>
                <a:gd name="connsiteX5" fmla="*/ 337757 w 488918"/>
                <a:gd name="connsiteY5" fmla="*/ 207074 h 488918"/>
                <a:gd name="connsiteX6" fmla="*/ 390049 w 488918"/>
                <a:gd name="connsiteY6" fmla="*/ 259366 h 488918"/>
                <a:gd name="connsiteX7" fmla="*/ 337757 w 488918"/>
                <a:gd name="connsiteY7" fmla="*/ 311658 h 488918"/>
                <a:gd name="connsiteX8" fmla="*/ 285464 w 488918"/>
                <a:gd name="connsiteY8" fmla="*/ 259366 h 488918"/>
                <a:gd name="connsiteX9" fmla="*/ 337757 w 488918"/>
                <a:gd name="connsiteY9" fmla="*/ 207074 h 488918"/>
                <a:gd name="connsiteX10" fmla="*/ 229457 w 488918"/>
                <a:gd name="connsiteY10" fmla="*/ 98870 h 488918"/>
                <a:gd name="connsiteX11" fmla="*/ 281750 w 488918"/>
                <a:gd name="connsiteY11" fmla="*/ 151162 h 488918"/>
                <a:gd name="connsiteX12" fmla="*/ 229457 w 488918"/>
                <a:gd name="connsiteY12" fmla="*/ 203454 h 488918"/>
                <a:gd name="connsiteX13" fmla="*/ 177165 w 488918"/>
                <a:gd name="connsiteY13" fmla="*/ 151162 h 488918"/>
                <a:gd name="connsiteX14" fmla="*/ 229457 w 488918"/>
                <a:gd name="connsiteY14" fmla="*/ 98870 h 488918"/>
                <a:gd name="connsiteX15" fmla="*/ 151067 w 488918"/>
                <a:gd name="connsiteY15" fmla="*/ 281845 h 488918"/>
                <a:gd name="connsiteX16" fmla="*/ 98774 w 488918"/>
                <a:gd name="connsiteY16" fmla="*/ 229553 h 488918"/>
                <a:gd name="connsiteX17" fmla="*/ 151067 w 488918"/>
                <a:gd name="connsiteY17" fmla="*/ 177260 h 488918"/>
                <a:gd name="connsiteX18" fmla="*/ 203359 w 488918"/>
                <a:gd name="connsiteY18" fmla="*/ 229553 h 488918"/>
                <a:gd name="connsiteX19" fmla="*/ 151067 w 488918"/>
                <a:gd name="connsiteY19" fmla="*/ 281845 h 488918"/>
                <a:gd name="connsiteX20" fmla="*/ 259366 w 488918"/>
                <a:gd name="connsiteY20" fmla="*/ 390144 h 488918"/>
                <a:gd name="connsiteX21" fmla="*/ 207074 w 488918"/>
                <a:gd name="connsiteY21" fmla="*/ 337852 h 488918"/>
                <a:gd name="connsiteX22" fmla="*/ 259366 w 488918"/>
                <a:gd name="connsiteY22" fmla="*/ 285560 h 488918"/>
                <a:gd name="connsiteX23" fmla="*/ 311658 w 488918"/>
                <a:gd name="connsiteY23" fmla="*/ 337852 h 488918"/>
                <a:gd name="connsiteX24" fmla="*/ 259366 w 488918"/>
                <a:gd name="connsiteY24" fmla="*/ 390144 h 48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8918" h="488918">
                  <a:moveTo>
                    <a:pt x="488918" y="322612"/>
                  </a:moveTo>
                  <a:lnTo>
                    <a:pt x="166306" y="0"/>
                  </a:lnTo>
                  <a:lnTo>
                    <a:pt x="0" y="166306"/>
                  </a:lnTo>
                  <a:lnTo>
                    <a:pt x="322612" y="488918"/>
                  </a:lnTo>
                  <a:lnTo>
                    <a:pt x="488918" y="322612"/>
                  </a:lnTo>
                  <a:close/>
                  <a:moveTo>
                    <a:pt x="337757" y="207074"/>
                  </a:moveTo>
                  <a:lnTo>
                    <a:pt x="390049" y="259366"/>
                  </a:lnTo>
                  <a:lnTo>
                    <a:pt x="337757" y="311658"/>
                  </a:lnTo>
                  <a:lnTo>
                    <a:pt x="285464" y="259366"/>
                  </a:lnTo>
                  <a:lnTo>
                    <a:pt x="337757" y="207074"/>
                  </a:lnTo>
                  <a:close/>
                  <a:moveTo>
                    <a:pt x="229457" y="98870"/>
                  </a:moveTo>
                  <a:lnTo>
                    <a:pt x="281750" y="151162"/>
                  </a:lnTo>
                  <a:lnTo>
                    <a:pt x="229457" y="203454"/>
                  </a:lnTo>
                  <a:lnTo>
                    <a:pt x="177165" y="151162"/>
                  </a:lnTo>
                  <a:lnTo>
                    <a:pt x="229457" y="98870"/>
                  </a:lnTo>
                  <a:close/>
                  <a:moveTo>
                    <a:pt x="151067" y="281845"/>
                  </a:moveTo>
                  <a:lnTo>
                    <a:pt x="98774" y="229553"/>
                  </a:lnTo>
                  <a:lnTo>
                    <a:pt x="151067" y="177260"/>
                  </a:lnTo>
                  <a:lnTo>
                    <a:pt x="203359" y="229553"/>
                  </a:lnTo>
                  <a:lnTo>
                    <a:pt x="151067" y="281845"/>
                  </a:lnTo>
                  <a:close/>
                  <a:moveTo>
                    <a:pt x="259366" y="390144"/>
                  </a:moveTo>
                  <a:lnTo>
                    <a:pt x="207074" y="337852"/>
                  </a:lnTo>
                  <a:lnTo>
                    <a:pt x="259366" y="285560"/>
                  </a:lnTo>
                  <a:lnTo>
                    <a:pt x="311658" y="337852"/>
                  </a:lnTo>
                  <a:lnTo>
                    <a:pt x="259366" y="390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0" name="자유형: 도형 239">
              <a:extLst>
                <a:ext uri="{FF2B5EF4-FFF2-40B4-BE49-F238E27FC236}">
                  <a16:creationId xmlns="" xmlns:a16="http://schemas.microsoft.com/office/drawing/2014/main" id="{14FC0502-8A3B-49CF-B387-83966ED22CE2}"/>
                </a:ext>
              </a:extLst>
            </p:cNvPr>
            <p:cNvSpPr/>
            <p:nvPr/>
          </p:nvSpPr>
          <p:spPr>
            <a:xfrm>
              <a:off x="5161787" y="3292887"/>
              <a:ext cx="488918" cy="488918"/>
            </a:xfrm>
            <a:custGeom>
              <a:avLst/>
              <a:gdLst>
                <a:gd name="connsiteX0" fmla="*/ 166306 w 488918"/>
                <a:gd name="connsiteY0" fmla="*/ 0 h 488918"/>
                <a:gd name="connsiteX1" fmla="*/ 0 w 488918"/>
                <a:gd name="connsiteY1" fmla="*/ 166306 h 488918"/>
                <a:gd name="connsiteX2" fmla="*/ 322612 w 488918"/>
                <a:gd name="connsiteY2" fmla="*/ 488918 h 488918"/>
                <a:gd name="connsiteX3" fmla="*/ 488918 w 488918"/>
                <a:gd name="connsiteY3" fmla="*/ 322612 h 488918"/>
                <a:gd name="connsiteX4" fmla="*/ 166306 w 488918"/>
                <a:gd name="connsiteY4" fmla="*/ 0 h 488918"/>
                <a:gd name="connsiteX5" fmla="*/ 229457 w 488918"/>
                <a:gd name="connsiteY5" fmla="*/ 98869 h 488918"/>
                <a:gd name="connsiteX6" fmla="*/ 281750 w 488918"/>
                <a:gd name="connsiteY6" fmla="*/ 151162 h 488918"/>
                <a:gd name="connsiteX7" fmla="*/ 229457 w 488918"/>
                <a:gd name="connsiteY7" fmla="*/ 203454 h 488918"/>
                <a:gd name="connsiteX8" fmla="*/ 177165 w 488918"/>
                <a:gd name="connsiteY8" fmla="*/ 151162 h 488918"/>
                <a:gd name="connsiteX9" fmla="*/ 229457 w 488918"/>
                <a:gd name="connsiteY9" fmla="*/ 98869 h 488918"/>
                <a:gd name="connsiteX10" fmla="*/ 151067 w 488918"/>
                <a:gd name="connsiteY10" fmla="*/ 281845 h 488918"/>
                <a:gd name="connsiteX11" fmla="*/ 98774 w 488918"/>
                <a:gd name="connsiteY11" fmla="*/ 229552 h 488918"/>
                <a:gd name="connsiteX12" fmla="*/ 151067 w 488918"/>
                <a:gd name="connsiteY12" fmla="*/ 177260 h 488918"/>
                <a:gd name="connsiteX13" fmla="*/ 203359 w 488918"/>
                <a:gd name="connsiteY13" fmla="*/ 229552 h 488918"/>
                <a:gd name="connsiteX14" fmla="*/ 151067 w 488918"/>
                <a:gd name="connsiteY14" fmla="*/ 281845 h 488918"/>
                <a:gd name="connsiteX15" fmla="*/ 259366 w 488918"/>
                <a:gd name="connsiteY15" fmla="*/ 390144 h 488918"/>
                <a:gd name="connsiteX16" fmla="*/ 207074 w 488918"/>
                <a:gd name="connsiteY16" fmla="*/ 337852 h 488918"/>
                <a:gd name="connsiteX17" fmla="*/ 259366 w 488918"/>
                <a:gd name="connsiteY17" fmla="*/ 285560 h 488918"/>
                <a:gd name="connsiteX18" fmla="*/ 311658 w 488918"/>
                <a:gd name="connsiteY18" fmla="*/ 337852 h 488918"/>
                <a:gd name="connsiteX19" fmla="*/ 259366 w 488918"/>
                <a:gd name="connsiteY19" fmla="*/ 390144 h 488918"/>
                <a:gd name="connsiteX20" fmla="*/ 285560 w 488918"/>
                <a:gd name="connsiteY20" fmla="*/ 259366 h 488918"/>
                <a:gd name="connsiteX21" fmla="*/ 337852 w 488918"/>
                <a:gd name="connsiteY21" fmla="*/ 207073 h 488918"/>
                <a:gd name="connsiteX22" fmla="*/ 390144 w 488918"/>
                <a:gd name="connsiteY22" fmla="*/ 259366 h 488918"/>
                <a:gd name="connsiteX23" fmla="*/ 337852 w 488918"/>
                <a:gd name="connsiteY23" fmla="*/ 311658 h 488918"/>
                <a:gd name="connsiteX24" fmla="*/ 285560 w 488918"/>
                <a:gd name="connsiteY24" fmla="*/ 259366 h 48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8918" h="488918">
                  <a:moveTo>
                    <a:pt x="166306" y="0"/>
                  </a:moveTo>
                  <a:lnTo>
                    <a:pt x="0" y="166306"/>
                  </a:lnTo>
                  <a:lnTo>
                    <a:pt x="322612" y="488918"/>
                  </a:lnTo>
                  <a:lnTo>
                    <a:pt x="488918" y="322612"/>
                  </a:lnTo>
                  <a:lnTo>
                    <a:pt x="166306" y="0"/>
                  </a:lnTo>
                  <a:close/>
                  <a:moveTo>
                    <a:pt x="229457" y="98869"/>
                  </a:moveTo>
                  <a:lnTo>
                    <a:pt x="281750" y="151162"/>
                  </a:lnTo>
                  <a:lnTo>
                    <a:pt x="229457" y="203454"/>
                  </a:lnTo>
                  <a:lnTo>
                    <a:pt x="177165" y="151162"/>
                  </a:lnTo>
                  <a:lnTo>
                    <a:pt x="229457" y="98869"/>
                  </a:lnTo>
                  <a:close/>
                  <a:moveTo>
                    <a:pt x="151067" y="281845"/>
                  </a:moveTo>
                  <a:lnTo>
                    <a:pt x="98774" y="229552"/>
                  </a:lnTo>
                  <a:lnTo>
                    <a:pt x="151067" y="177260"/>
                  </a:lnTo>
                  <a:lnTo>
                    <a:pt x="203359" y="229552"/>
                  </a:lnTo>
                  <a:lnTo>
                    <a:pt x="151067" y="281845"/>
                  </a:lnTo>
                  <a:close/>
                  <a:moveTo>
                    <a:pt x="259366" y="390144"/>
                  </a:moveTo>
                  <a:lnTo>
                    <a:pt x="207074" y="337852"/>
                  </a:lnTo>
                  <a:lnTo>
                    <a:pt x="259366" y="285560"/>
                  </a:lnTo>
                  <a:lnTo>
                    <a:pt x="311658" y="337852"/>
                  </a:lnTo>
                  <a:lnTo>
                    <a:pt x="259366" y="390144"/>
                  </a:lnTo>
                  <a:close/>
                  <a:moveTo>
                    <a:pt x="285560" y="259366"/>
                  </a:moveTo>
                  <a:lnTo>
                    <a:pt x="337852" y="207073"/>
                  </a:lnTo>
                  <a:lnTo>
                    <a:pt x="390144" y="259366"/>
                  </a:lnTo>
                  <a:lnTo>
                    <a:pt x="337852" y="311658"/>
                  </a:lnTo>
                  <a:lnTo>
                    <a:pt x="285560" y="2593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1" name="자유형: 도형 240">
              <a:extLst>
                <a:ext uri="{FF2B5EF4-FFF2-40B4-BE49-F238E27FC236}">
                  <a16:creationId xmlns="" xmlns:a16="http://schemas.microsoft.com/office/drawing/2014/main" id="{83266575-7272-48F7-B9DD-99DA67648D00}"/>
                </a:ext>
              </a:extLst>
            </p:cNvPr>
            <p:cNvSpPr/>
            <p:nvPr/>
          </p:nvSpPr>
          <p:spPr>
            <a:xfrm>
              <a:off x="4695539" y="3372420"/>
              <a:ext cx="311658" cy="311562"/>
            </a:xfrm>
            <a:custGeom>
              <a:avLst/>
              <a:gdLst>
                <a:gd name="connsiteX0" fmla="*/ 0 w 311658"/>
                <a:gd name="connsiteY0" fmla="*/ 258604 h 311562"/>
                <a:gd name="connsiteX1" fmla="*/ 52959 w 311658"/>
                <a:gd name="connsiteY1" fmla="*/ 311563 h 311562"/>
                <a:gd name="connsiteX2" fmla="*/ 311658 w 311658"/>
                <a:gd name="connsiteY2" fmla="*/ 190024 h 311562"/>
                <a:gd name="connsiteX3" fmla="*/ 121539 w 311658"/>
                <a:gd name="connsiteY3" fmla="*/ 0 h 311562"/>
                <a:gd name="connsiteX4" fmla="*/ 0 w 311658"/>
                <a:gd name="connsiteY4" fmla="*/ 258604 h 311562"/>
                <a:gd name="connsiteX5" fmla="*/ 219551 w 311658"/>
                <a:gd name="connsiteY5" fmla="*/ 173927 h 311562"/>
                <a:gd name="connsiteX6" fmla="*/ 65056 w 311658"/>
                <a:gd name="connsiteY6" fmla="*/ 246507 h 311562"/>
                <a:gd name="connsiteX7" fmla="*/ 137636 w 311658"/>
                <a:gd name="connsiteY7" fmla="*/ 92107 h 311562"/>
                <a:gd name="connsiteX8" fmla="*/ 219551 w 311658"/>
                <a:gd name="connsiteY8" fmla="*/ 173927 h 3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658" h="311562">
                  <a:moveTo>
                    <a:pt x="0" y="258604"/>
                  </a:moveTo>
                  <a:lnTo>
                    <a:pt x="52959" y="311563"/>
                  </a:lnTo>
                  <a:lnTo>
                    <a:pt x="311658" y="190024"/>
                  </a:lnTo>
                  <a:lnTo>
                    <a:pt x="121539" y="0"/>
                  </a:lnTo>
                  <a:lnTo>
                    <a:pt x="0" y="258604"/>
                  </a:lnTo>
                  <a:close/>
                  <a:moveTo>
                    <a:pt x="219551" y="173927"/>
                  </a:moveTo>
                  <a:lnTo>
                    <a:pt x="65056" y="246507"/>
                  </a:lnTo>
                  <a:lnTo>
                    <a:pt x="137636" y="92107"/>
                  </a:lnTo>
                  <a:lnTo>
                    <a:pt x="219551" y="17392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2" name="자유형: 도형 241">
              <a:extLst>
                <a:ext uri="{FF2B5EF4-FFF2-40B4-BE49-F238E27FC236}">
                  <a16:creationId xmlns="" xmlns:a16="http://schemas.microsoft.com/office/drawing/2014/main" id="{C248DC3F-FD79-48FC-8ECA-07CBFE123D64}"/>
                </a:ext>
              </a:extLst>
            </p:cNvPr>
            <p:cNvSpPr/>
            <p:nvPr/>
          </p:nvSpPr>
          <p:spPr>
            <a:xfrm>
              <a:off x="4627697" y="3651098"/>
              <a:ext cx="100822" cy="100822"/>
            </a:xfrm>
            <a:custGeom>
              <a:avLst/>
              <a:gdLst>
                <a:gd name="connsiteX0" fmla="*/ 14788 w 100822"/>
                <a:gd name="connsiteY0" fmla="*/ 86035 h 100822"/>
                <a:gd name="connsiteX1" fmla="*/ 86035 w 100822"/>
                <a:gd name="connsiteY1" fmla="*/ 86035 h 100822"/>
                <a:gd name="connsiteX2" fmla="*/ 86035 w 100822"/>
                <a:gd name="connsiteY2" fmla="*/ 14788 h 100822"/>
                <a:gd name="connsiteX3" fmla="*/ 14788 w 100822"/>
                <a:gd name="connsiteY3" fmla="*/ 14788 h 100822"/>
                <a:gd name="connsiteX4" fmla="*/ 14788 w 100822"/>
                <a:gd name="connsiteY4" fmla="*/ 86035 h 10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22" h="100822">
                  <a:moveTo>
                    <a:pt x="14788" y="86035"/>
                  </a:moveTo>
                  <a:cubicBezTo>
                    <a:pt x="34504" y="105751"/>
                    <a:pt x="66413" y="105751"/>
                    <a:pt x="86035" y="86035"/>
                  </a:cubicBezTo>
                  <a:cubicBezTo>
                    <a:pt x="105751" y="66318"/>
                    <a:pt x="105751" y="34409"/>
                    <a:pt x="86035" y="14788"/>
                  </a:cubicBezTo>
                  <a:cubicBezTo>
                    <a:pt x="66318" y="-4929"/>
                    <a:pt x="34409" y="-4929"/>
                    <a:pt x="14788" y="14788"/>
                  </a:cubicBezTo>
                  <a:cubicBezTo>
                    <a:pt x="-4929" y="34409"/>
                    <a:pt x="-4929" y="66318"/>
                    <a:pt x="14788" y="86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3" name="자유형: 도형 242">
              <a:extLst>
                <a:ext uri="{FF2B5EF4-FFF2-40B4-BE49-F238E27FC236}">
                  <a16:creationId xmlns="" xmlns:a16="http://schemas.microsoft.com/office/drawing/2014/main" id="{9ED08671-8643-4677-8A47-9298A3A1CE75}"/>
                </a:ext>
              </a:extLst>
            </p:cNvPr>
            <p:cNvSpPr/>
            <p:nvPr/>
          </p:nvSpPr>
          <p:spPr>
            <a:xfrm>
              <a:off x="4826603" y="3007994"/>
              <a:ext cx="545020" cy="545020"/>
            </a:xfrm>
            <a:custGeom>
              <a:avLst/>
              <a:gdLst>
                <a:gd name="connsiteX0" fmla="*/ 354901 w 545020"/>
                <a:gd name="connsiteY0" fmla="*/ 0 h 545020"/>
                <a:gd name="connsiteX1" fmla="*/ 0 w 545020"/>
                <a:gd name="connsiteY1" fmla="*/ 354901 h 545020"/>
                <a:gd name="connsiteX2" fmla="*/ 190119 w 545020"/>
                <a:gd name="connsiteY2" fmla="*/ 545021 h 545020"/>
                <a:gd name="connsiteX3" fmla="*/ 545021 w 545020"/>
                <a:gd name="connsiteY3" fmla="*/ 190119 h 545020"/>
                <a:gd name="connsiteX4" fmla="*/ 354901 w 545020"/>
                <a:gd name="connsiteY4" fmla="*/ 0 h 545020"/>
                <a:gd name="connsiteX5" fmla="*/ 270129 w 545020"/>
                <a:gd name="connsiteY5" fmla="*/ 433292 h 545020"/>
                <a:gd name="connsiteX6" fmla="*/ 216694 w 545020"/>
                <a:gd name="connsiteY6" fmla="*/ 433292 h 545020"/>
                <a:gd name="connsiteX7" fmla="*/ 216694 w 545020"/>
                <a:gd name="connsiteY7" fmla="*/ 379857 h 545020"/>
                <a:gd name="connsiteX8" fmla="*/ 270129 w 545020"/>
                <a:gd name="connsiteY8" fmla="*/ 379857 h 545020"/>
                <a:gd name="connsiteX9" fmla="*/ 270129 w 545020"/>
                <a:gd name="connsiteY9" fmla="*/ 433292 h 545020"/>
                <a:gd name="connsiteX10" fmla="*/ 351663 w 545020"/>
                <a:gd name="connsiteY10" fmla="*/ 351758 h 545020"/>
                <a:gd name="connsiteX11" fmla="*/ 298228 w 545020"/>
                <a:gd name="connsiteY11" fmla="*/ 351758 h 545020"/>
                <a:gd name="connsiteX12" fmla="*/ 298228 w 545020"/>
                <a:gd name="connsiteY12" fmla="*/ 298323 h 545020"/>
                <a:gd name="connsiteX13" fmla="*/ 351663 w 545020"/>
                <a:gd name="connsiteY13" fmla="*/ 298323 h 545020"/>
                <a:gd name="connsiteX14" fmla="*/ 351663 w 545020"/>
                <a:gd name="connsiteY14" fmla="*/ 351758 h 545020"/>
                <a:gd name="connsiteX15" fmla="*/ 379857 w 545020"/>
                <a:gd name="connsiteY15" fmla="*/ 270129 h 545020"/>
                <a:gd name="connsiteX16" fmla="*/ 379857 w 545020"/>
                <a:gd name="connsiteY16" fmla="*/ 216694 h 545020"/>
                <a:gd name="connsiteX17" fmla="*/ 433292 w 545020"/>
                <a:gd name="connsiteY17" fmla="*/ 216694 h 545020"/>
                <a:gd name="connsiteX18" fmla="*/ 433292 w 545020"/>
                <a:gd name="connsiteY18" fmla="*/ 270129 h 545020"/>
                <a:gd name="connsiteX19" fmla="*/ 379857 w 545020"/>
                <a:gd name="connsiteY19" fmla="*/ 270129 h 54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5020" h="545020">
                  <a:moveTo>
                    <a:pt x="354901" y="0"/>
                  </a:moveTo>
                  <a:lnTo>
                    <a:pt x="0" y="354901"/>
                  </a:lnTo>
                  <a:lnTo>
                    <a:pt x="190119" y="545021"/>
                  </a:lnTo>
                  <a:lnTo>
                    <a:pt x="545021" y="190119"/>
                  </a:lnTo>
                  <a:lnTo>
                    <a:pt x="354901" y="0"/>
                  </a:lnTo>
                  <a:close/>
                  <a:moveTo>
                    <a:pt x="270129" y="433292"/>
                  </a:moveTo>
                  <a:cubicBezTo>
                    <a:pt x="255365" y="448056"/>
                    <a:pt x="231458" y="448056"/>
                    <a:pt x="216694" y="433292"/>
                  </a:cubicBezTo>
                  <a:cubicBezTo>
                    <a:pt x="201930" y="418529"/>
                    <a:pt x="201930" y="394621"/>
                    <a:pt x="216694" y="379857"/>
                  </a:cubicBezTo>
                  <a:cubicBezTo>
                    <a:pt x="231458" y="365093"/>
                    <a:pt x="255365" y="365093"/>
                    <a:pt x="270129" y="379857"/>
                  </a:cubicBezTo>
                  <a:cubicBezTo>
                    <a:pt x="284893" y="394621"/>
                    <a:pt x="284893" y="418624"/>
                    <a:pt x="270129" y="433292"/>
                  </a:cubicBezTo>
                  <a:close/>
                  <a:moveTo>
                    <a:pt x="351663" y="351758"/>
                  </a:moveTo>
                  <a:cubicBezTo>
                    <a:pt x="336899" y="366522"/>
                    <a:pt x="312991" y="366522"/>
                    <a:pt x="298228" y="351758"/>
                  </a:cubicBezTo>
                  <a:cubicBezTo>
                    <a:pt x="283464" y="336995"/>
                    <a:pt x="283464" y="313087"/>
                    <a:pt x="298228" y="298323"/>
                  </a:cubicBezTo>
                  <a:cubicBezTo>
                    <a:pt x="312991" y="283559"/>
                    <a:pt x="336899" y="283559"/>
                    <a:pt x="351663" y="298323"/>
                  </a:cubicBezTo>
                  <a:cubicBezTo>
                    <a:pt x="366427" y="313087"/>
                    <a:pt x="366427" y="336995"/>
                    <a:pt x="351663" y="351758"/>
                  </a:cubicBezTo>
                  <a:close/>
                  <a:moveTo>
                    <a:pt x="379857" y="270129"/>
                  </a:moveTo>
                  <a:cubicBezTo>
                    <a:pt x="365093" y="255365"/>
                    <a:pt x="365093" y="231458"/>
                    <a:pt x="379857" y="216694"/>
                  </a:cubicBezTo>
                  <a:cubicBezTo>
                    <a:pt x="394621" y="201930"/>
                    <a:pt x="418529" y="201930"/>
                    <a:pt x="433292" y="216694"/>
                  </a:cubicBezTo>
                  <a:cubicBezTo>
                    <a:pt x="448056" y="231458"/>
                    <a:pt x="448056" y="255365"/>
                    <a:pt x="433292" y="270129"/>
                  </a:cubicBezTo>
                  <a:cubicBezTo>
                    <a:pt x="418529" y="284893"/>
                    <a:pt x="394621" y="284893"/>
                    <a:pt x="379857" y="2701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44" name="사각형: 둥근 모서리 243">
            <a:extLst>
              <a:ext uri="{FF2B5EF4-FFF2-40B4-BE49-F238E27FC236}">
                <a16:creationId xmlns="" xmlns:a16="http://schemas.microsoft.com/office/drawing/2014/main" id="{38C3D8EA-3C06-43B3-A8F9-A168F9E557DF}"/>
              </a:ext>
            </a:extLst>
          </p:cNvPr>
          <p:cNvSpPr/>
          <p:nvPr/>
        </p:nvSpPr>
        <p:spPr>
          <a:xfrm>
            <a:off x="888253" y="5994462"/>
            <a:ext cx="221898" cy="301355"/>
          </a:xfrm>
          <a:prstGeom prst="roundRect">
            <a:avLst/>
          </a:prstGeom>
          <a:noFill/>
          <a:ln w="31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pic>
        <p:nvPicPr>
          <p:cNvPr id="246" name="그래픽 245" descr="자동차">
            <a:extLst>
              <a:ext uri="{FF2B5EF4-FFF2-40B4-BE49-F238E27FC236}">
                <a16:creationId xmlns="" xmlns:a16="http://schemas.microsoft.com/office/drawing/2014/main" id="{57A5275B-164C-4F7B-A0AF-369768E366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6971" y="6062908"/>
            <a:ext cx="164463" cy="164463"/>
          </a:xfrm>
          <a:prstGeom prst="rect">
            <a:avLst/>
          </a:prstGeom>
        </p:spPr>
      </p:pic>
      <p:cxnSp>
        <p:nvCxnSpPr>
          <p:cNvPr id="248" name="직선 연결선 247">
            <a:extLst>
              <a:ext uri="{FF2B5EF4-FFF2-40B4-BE49-F238E27FC236}">
                <a16:creationId xmlns="" xmlns:a16="http://schemas.microsoft.com/office/drawing/2014/main" id="{65150780-BCEE-4A4F-A270-40F58FB46C65}"/>
              </a:ext>
            </a:extLst>
          </p:cNvPr>
          <p:cNvCxnSpPr>
            <a:cxnSpLocks/>
          </p:cNvCxnSpPr>
          <p:nvPr/>
        </p:nvCxnSpPr>
        <p:spPr>
          <a:xfrm>
            <a:off x="687926" y="3953247"/>
            <a:ext cx="2052893" cy="0"/>
          </a:xfrm>
          <a:prstGeom prst="line">
            <a:avLst/>
          </a:prstGeom>
          <a:ln w="19050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직선 연결선 249">
            <a:extLst>
              <a:ext uri="{FF2B5EF4-FFF2-40B4-BE49-F238E27FC236}">
                <a16:creationId xmlns="" xmlns:a16="http://schemas.microsoft.com/office/drawing/2014/main" id="{3D7F4B43-FE25-4609-9B4D-EC9A1B1B5B47}"/>
              </a:ext>
            </a:extLst>
          </p:cNvPr>
          <p:cNvCxnSpPr>
            <a:cxnSpLocks/>
          </p:cNvCxnSpPr>
          <p:nvPr/>
        </p:nvCxnSpPr>
        <p:spPr>
          <a:xfrm>
            <a:off x="2846251" y="3953247"/>
            <a:ext cx="2052893" cy="0"/>
          </a:xfrm>
          <a:prstGeom prst="line">
            <a:avLst/>
          </a:prstGeom>
          <a:ln w="19050">
            <a:solidFill>
              <a:srgbClr val="064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연결선 250">
            <a:extLst>
              <a:ext uri="{FF2B5EF4-FFF2-40B4-BE49-F238E27FC236}">
                <a16:creationId xmlns="" xmlns:a16="http://schemas.microsoft.com/office/drawing/2014/main" id="{A424BBCD-98D8-4734-81F8-75E7E8B2A278}"/>
              </a:ext>
            </a:extLst>
          </p:cNvPr>
          <p:cNvCxnSpPr>
            <a:cxnSpLocks/>
          </p:cNvCxnSpPr>
          <p:nvPr/>
        </p:nvCxnSpPr>
        <p:spPr>
          <a:xfrm>
            <a:off x="5005724" y="3953247"/>
            <a:ext cx="2052893" cy="0"/>
          </a:xfrm>
          <a:prstGeom prst="line">
            <a:avLst/>
          </a:prstGeom>
          <a:ln w="19050">
            <a:solidFill>
              <a:srgbClr val="1F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직선 연결선 251">
            <a:extLst>
              <a:ext uri="{FF2B5EF4-FFF2-40B4-BE49-F238E27FC236}">
                <a16:creationId xmlns="" xmlns:a16="http://schemas.microsoft.com/office/drawing/2014/main" id="{F5964FFD-2333-4615-A638-736A6FFF659A}"/>
              </a:ext>
            </a:extLst>
          </p:cNvPr>
          <p:cNvCxnSpPr>
            <a:cxnSpLocks/>
          </p:cNvCxnSpPr>
          <p:nvPr/>
        </p:nvCxnSpPr>
        <p:spPr>
          <a:xfrm>
            <a:off x="7168100" y="3953247"/>
            <a:ext cx="2052893" cy="0"/>
          </a:xfrm>
          <a:prstGeom prst="line">
            <a:avLst/>
          </a:prstGeom>
          <a:ln w="19050">
            <a:solidFill>
              <a:srgbClr val="1F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그림 257">
            <a:extLst>
              <a:ext uri="{FF2B5EF4-FFF2-40B4-BE49-F238E27FC236}">
                <a16:creationId xmlns="" xmlns:a16="http://schemas.microsoft.com/office/drawing/2014/main" id="{72BB1CFC-6CF7-48FB-8489-08298DEC7E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427" y="4258488"/>
            <a:ext cx="2580573" cy="482400"/>
          </a:xfrm>
          <a:prstGeom prst="rect">
            <a:avLst/>
          </a:prstGeom>
        </p:spPr>
      </p:pic>
      <p:pic>
        <p:nvPicPr>
          <p:cNvPr id="142" name="Picture 2"/>
          <p:cNvPicPr preferRelativeResize="0"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53" y="3094689"/>
            <a:ext cx="1987200" cy="8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/>
          <p:cNvPicPr preferRelativeResize="0"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2" y="3094689"/>
            <a:ext cx="1987200" cy="8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75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직사각형 188">
            <a:extLst>
              <a:ext uri="{FF2B5EF4-FFF2-40B4-BE49-F238E27FC236}">
                <a16:creationId xmlns="" xmlns:a16="http://schemas.microsoft.com/office/drawing/2014/main" id="{501CFF36-44B8-4C94-B67F-843134E0B515}"/>
              </a:ext>
            </a:extLst>
          </p:cNvPr>
          <p:cNvSpPr/>
          <p:nvPr/>
        </p:nvSpPr>
        <p:spPr>
          <a:xfrm>
            <a:off x="415147" y="2254309"/>
            <a:ext cx="9062228" cy="316723"/>
          </a:xfrm>
          <a:prstGeom prst="rect">
            <a:avLst/>
          </a:prstGeom>
          <a:solidFill>
            <a:srgbClr val="EE9F12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7CF46AE2-B074-445F-9B75-F37D40B99AB4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내용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E20BAE9B-A5B7-4D57-A04F-67B2DE853B2E}"/>
              </a:ext>
            </a:extLst>
          </p:cNvPr>
          <p:cNvGrpSpPr/>
          <p:nvPr/>
        </p:nvGrpSpPr>
        <p:grpSpPr>
          <a:xfrm>
            <a:off x="414445" y="1242482"/>
            <a:ext cx="1692705" cy="353943"/>
            <a:chOff x="414445" y="1678863"/>
            <a:chExt cx="1692705" cy="353943"/>
          </a:xfrm>
        </p:grpSpPr>
        <p:grpSp>
          <p:nvGrpSpPr>
            <p:cNvPr id="17" name="그룹 16">
              <a:extLst>
                <a:ext uri="{FF2B5EF4-FFF2-40B4-BE49-F238E27FC236}">
                  <a16:creationId xmlns="" xmlns:a16="http://schemas.microsoft.com/office/drawing/2014/main" id="{B6CE9894-AC5E-4529-8853-6973864B5D0D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19" name="자유형 41">
                <a:extLst>
                  <a:ext uri="{FF2B5EF4-FFF2-40B4-BE49-F238E27FC236}">
                    <a16:creationId xmlns="" xmlns:a16="http://schemas.microsoft.com/office/drawing/2014/main" id="{0262D172-9334-4920-99A2-39C0A1A3D609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20" name="자유형 42">
                <a:extLst>
                  <a:ext uri="{FF2B5EF4-FFF2-40B4-BE49-F238E27FC236}">
                    <a16:creationId xmlns="" xmlns:a16="http://schemas.microsoft.com/office/drawing/2014/main" id="{143B6863-B962-4137-8D0A-6E2DF2E6F375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F390A33-E794-4816-B4DD-C515E0D03ED5}"/>
                </a:ext>
              </a:extLst>
            </p:cNvPr>
            <p:cNvSpPr txBox="1"/>
            <p:nvPr/>
          </p:nvSpPr>
          <p:spPr>
            <a:xfrm>
              <a:off x="585580" y="1678863"/>
              <a:ext cx="1521570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4-1. 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최종 목표</a:t>
              </a:r>
            </a:p>
          </p:txBody>
        </p:sp>
      </p:grpSp>
      <p:cxnSp>
        <p:nvCxnSpPr>
          <p:cNvPr id="21" name="직선 연결선 20">
            <a:extLst>
              <a:ext uri="{FF2B5EF4-FFF2-40B4-BE49-F238E27FC236}">
                <a16:creationId xmlns="" xmlns:a16="http://schemas.microsoft.com/office/drawing/2014/main" id="{4AD80892-AE56-4485-9C68-248E8D62B9AA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="" xmlns:a16="http://schemas.microsoft.com/office/drawing/2014/main" id="{C7F03B75-E595-4665-B2D0-3FFC83BA75B8}"/>
              </a:ext>
            </a:extLst>
          </p:cNvPr>
          <p:cNvCxnSpPr>
            <a:cxnSpLocks/>
          </p:cNvCxnSpPr>
          <p:nvPr/>
        </p:nvCxnSpPr>
        <p:spPr>
          <a:xfrm>
            <a:off x="408798" y="4246515"/>
            <a:ext cx="9068578" cy="0"/>
          </a:xfrm>
          <a:prstGeom prst="line">
            <a:avLst/>
          </a:prstGeom>
          <a:ln w="9525">
            <a:solidFill>
              <a:srgbClr val="064B5D">
                <a:alpha val="8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>
            <a:extLst>
              <a:ext uri="{FF2B5EF4-FFF2-40B4-BE49-F238E27FC236}">
                <a16:creationId xmlns="" xmlns:a16="http://schemas.microsoft.com/office/drawing/2014/main" id="{72A397D1-7289-4457-BF87-0C6FB4E2F737}"/>
              </a:ext>
            </a:extLst>
          </p:cNvPr>
          <p:cNvSpPr/>
          <p:nvPr/>
        </p:nvSpPr>
        <p:spPr>
          <a:xfrm>
            <a:off x="414338" y="4250683"/>
            <a:ext cx="9063037" cy="551783"/>
          </a:xfrm>
          <a:prstGeom prst="rect">
            <a:avLst/>
          </a:prstGeom>
          <a:solidFill>
            <a:srgbClr val="064B5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cxnSp>
        <p:nvCxnSpPr>
          <p:cNvPr id="47" name="직선 연결선 46">
            <a:extLst>
              <a:ext uri="{FF2B5EF4-FFF2-40B4-BE49-F238E27FC236}">
                <a16:creationId xmlns="" xmlns:a16="http://schemas.microsoft.com/office/drawing/2014/main" id="{029AADE1-3C34-4D26-B18C-44014601A7CC}"/>
              </a:ext>
            </a:extLst>
          </p:cNvPr>
          <p:cNvCxnSpPr>
            <a:cxnSpLocks/>
          </p:cNvCxnSpPr>
          <p:nvPr/>
        </p:nvCxnSpPr>
        <p:spPr>
          <a:xfrm>
            <a:off x="408798" y="6338206"/>
            <a:ext cx="906857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="" xmlns:a16="http://schemas.microsoft.com/office/drawing/2014/main" id="{DFE2C12B-775D-4A0D-9571-D6585E8EB8DA}"/>
              </a:ext>
            </a:extLst>
          </p:cNvPr>
          <p:cNvCxnSpPr>
            <a:cxnSpLocks/>
          </p:cNvCxnSpPr>
          <p:nvPr/>
        </p:nvCxnSpPr>
        <p:spPr>
          <a:xfrm>
            <a:off x="408798" y="5310152"/>
            <a:ext cx="9068578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="" xmlns:a16="http://schemas.microsoft.com/office/drawing/2014/main" id="{45E8EB0B-29C0-4887-AE19-9A6469BA21CF}"/>
              </a:ext>
            </a:extLst>
          </p:cNvPr>
          <p:cNvCxnSpPr>
            <a:cxnSpLocks/>
          </p:cNvCxnSpPr>
          <p:nvPr/>
        </p:nvCxnSpPr>
        <p:spPr>
          <a:xfrm>
            <a:off x="408798" y="4797316"/>
            <a:ext cx="9068578" cy="0"/>
          </a:xfrm>
          <a:prstGeom prst="line">
            <a:avLst/>
          </a:prstGeom>
          <a:ln w="3175">
            <a:solidFill>
              <a:srgbClr val="064B5D">
                <a:alpha val="3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="" xmlns:a16="http://schemas.microsoft.com/office/drawing/2014/main" id="{9A62EDD3-8953-4B5B-819F-164A15ECA38A}"/>
              </a:ext>
            </a:extLst>
          </p:cNvPr>
          <p:cNvCxnSpPr>
            <a:cxnSpLocks/>
          </p:cNvCxnSpPr>
          <p:nvPr/>
        </p:nvCxnSpPr>
        <p:spPr>
          <a:xfrm>
            <a:off x="414338" y="5053734"/>
            <a:ext cx="9063038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BC7A9F0-DEF2-4B7A-8967-784679D6A90A}"/>
              </a:ext>
            </a:extLst>
          </p:cNvPr>
          <p:cNvSpPr txBox="1"/>
          <p:nvPr/>
        </p:nvSpPr>
        <p:spPr>
          <a:xfrm>
            <a:off x="633063" y="4388075"/>
            <a:ext cx="103682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주요 성능지표</a:t>
            </a:r>
          </a:p>
        </p:txBody>
      </p:sp>
      <p:cxnSp>
        <p:nvCxnSpPr>
          <p:cNvPr id="76" name="직선 연결선 75">
            <a:extLst>
              <a:ext uri="{FF2B5EF4-FFF2-40B4-BE49-F238E27FC236}">
                <a16:creationId xmlns="" xmlns:a16="http://schemas.microsoft.com/office/drawing/2014/main" id="{E589730F-20AC-48DE-B4AD-8DDF685C52E1}"/>
              </a:ext>
            </a:extLst>
          </p:cNvPr>
          <p:cNvCxnSpPr>
            <a:cxnSpLocks/>
          </p:cNvCxnSpPr>
          <p:nvPr/>
        </p:nvCxnSpPr>
        <p:spPr>
          <a:xfrm>
            <a:off x="408798" y="5566570"/>
            <a:ext cx="9068578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>
            <a:extLst>
              <a:ext uri="{FF2B5EF4-FFF2-40B4-BE49-F238E27FC236}">
                <a16:creationId xmlns="" xmlns:a16="http://schemas.microsoft.com/office/drawing/2014/main" id="{C3326EBF-7D74-4AB2-ABED-99855DF2823B}"/>
              </a:ext>
            </a:extLst>
          </p:cNvPr>
          <p:cNvCxnSpPr>
            <a:cxnSpLocks/>
          </p:cNvCxnSpPr>
          <p:nvPr/>
        </p:nvCxnSpPr>
        <p:spPr>
          <a:xfrm>
            <a:off x="408798" y="5822988"/>
            <a:ext cx="9068578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="" xmlns:a16="http://schemas.microsoft.com/office/drawing/2014/main" id="{5F9D57A9-816A-43D4-B799-387D7E7C4321}"/>
              </a:ext>
            </a:extLst>
          </p:cNvPr>
          <p:cNvCxnSpPr>
            <a:cxnSpLocks/>
          </p:cNvCxnSpPr>
          <p:nvPr/>
        </p:nvCxnSpPr>
        <p:spPr>
          <a:xfrm>
            <a:off x="408798" y="6079406"/>
            <a:ext cx="9068578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  <a:alpha val="3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그룹 111">
            <a:extLst>
              <a:ext uri="{FF2B5EF4-FFF2-40B4-BE49-F238E27FC236}">
                <a16:creationId xmlns="" xmlns:a16="http://schemas.microsoft.com/office/drawing/2014/main" id="{86FA7C00-01D5-4103-B81A-083A8F9F8167}"/>
              </a:ext>
            </a:extLst>
          </p:cNvPr>
          <p:cNvGrpSpPr/>
          <p:nvPr/>
        </p:nvGrpSpPr>
        <p:grpSpPr>
          <a:xfrm>
            <a:off x="397141" y="4802414"/>
            <a:ext cx="1280159" cy="1529502"/>
            <a:chOff x="419366" y="4802414"/>
            <a:chExt cx="1280159" cy="1529502"/>
          </a:xfrm>
        </p:grpSpPr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B1B03D7D-EF03-472B-A4DC-F018D98B7C93}"/>
                </a:ext>
              </a:extLst>
            </p:cNvPr>
            <p:cNvSpPr txBox="1"/>
            <p:nvPr/>
          </p:nvSpPr>
          <p:spPr>
            <a:xfrm>
              <a:off x="419366" y="4802414"/>
              <a:ext cx="128015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강우단말기 전압</a:t>
              </a:r>
              <a:r>
                <a:rPr kumimoji="0" lang="en-US" altLang="ko-KR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/</a:t>
              </a: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전류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F9479AF6-06A4-421C-9A93-D42773136CB9}"/>
                </a:ext>
              </a:extLst>
            </p:cNvPr>
            <p:cNvSpPr txBox="1"/>
            <p:nvPr/>
          </p:nvSpPr>
          <p:spPr>
            <a:xfrm>
              <a:off x="419366" y="5059070"/>
              <a:ext cx="695383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작동 온도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8331D923-7AA4-498F-9016-11EAB0595F3C}"/>
                </a:ext>
              </a:extLst>
            </p:cNvPr>
            <p:cNvSpPr txBox="1"/>
            <p:nvPr/>
          </p:nvSpPr>
          <p:spPr>
            <a:xfrm>
              <a:off x="419366" y="5315726"/>
              <a:ext cx="695383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작동 습도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CDEFDBB2-28B8-4C86-B4A3-E2D5A4A07A4C}"/>
                </a:ext>
              </a:extLst>
            </p:cNvPr>
            <p:cNvSpPr txBox="1"/>
            <p:nvPr/>
          </p:nvSpPr>
          <p:spPr>
            <a:xfrm>
              <a:off x="419366" y="5572382"/>
              <a:ext cx="805670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과전압 성능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24D97141-9635-4BE9-8503-6688CE6CC8A3}"/>
                </a:ext>
              </a:extLst>
            </p:cNvPr>
            <p:cNvSpPr txBox="1"/>
            <p:nvPr/>
          </p:nvSpPr>
          <p:spPr>
            <a:xfrm>
              <a:off x="419366" y="5829038"/>
              <a:ext cx="805670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역전압 성능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A32D1B59-1D51-4DBD-8A98-A3A84462521A}"/>
                </a:ext>
              </a:extLst>
            </p:cNvPr>
            <p:cNvSpPr txBox="1"/>
            <p:nvPr/>
          </p:nvSpPr>
          <p:spPr>
            <a:xfrm>
              <a:off x="419366" y="6085695"/>
              <a:ext cx="75084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· </a:t>
              </a:r>
              <a:r>
                <a:rPr kumimoji="0" lang="en-US" altLang="ko-KR" sz="1000" b="1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S/W </a:t>
              </a:r>
              <a:r>
                <a:rPr kumimoji="0" lang="ko-KR" altLang="en-US" sz="10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등록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8FFED529-AD41-4A9F-AB86-6E731B17BC63}"/>
              </a:ext>
            </a:extLst>
          </p:cNvPr>
          <p:cNvSpPr txBox="1"/>
          <p:nvPr/>
        </p:nvSpPr>
        <p:spPr>
          <a:xfrm>
            <a:off x="1950537" y="4388075"/>
            <a:ext cx="45653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단위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A73DD933-4EA1-4E2C-91FC-155C7F8EEA58}"/>
              </a:ext>
            </a:extLst>
          </p:cNvPr>
          <p:cNvGrpSpPr/>
          <p:nvPr/>
        </p:nvGrpSpPr>
        <p:grpSpPr>
          <a:xfrm>
            <a:off x="1838807" y="4810109"/>
            <a:ext cx="679994" cy="1514112"/>
            <a:chOff x="2203475" y="4810109"/>
            <a:chExt cx="679994" cy="1514112"/>
          </a:xfrm>
        </p:grpSpPr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349C3504-615F-4680-8E36-7B4672908B8D}"/>
                </a:ext>
              </a:extLst>
            </p:cNvPr>
            <p:cNvSpPr txBox="1"/>
            <p:nvPr/>
          </p:nvSpPr>
          <p:spPr>
            <a:xfrm>
              <a:off x="2203475" y="4810109"/>
              <a:ext cx="679994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spc="-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Volts/Amp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214032D7-85C0-4DD8-B3C2-7DA1D3EF8D22}"/>
                </a:ext>
              </a:extLst>
            </p:cNvPr>
            <p:cNvSpPr txBox="1"/>
            <p:nvPr/>
          </p:nvSpPr>
          <p:spPr>
            <a:xfrm>
              <a:off x="2405614" y="5066764"/>
              <a:ext cx="27571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℃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6FD89EF4-E09A-4057-A2AD-B6C259839AA3}"/>
                </a:ext>
              </a:extLst>
            </p:cNvPr>
            <p:cNvSpPr txBox="1"/>
            <p:nvPr/>
          </p:nvSpPr>
          <p:spPr>
            <a:xfrm>
              <a:off x="2412026" y="5323420"/>
              <a:ext cx="262892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%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107A68A6-5FAA-4D6C-AF61-64B797D89565}"/>
                </a:ext>
              </a:extLst>
            </p:cNvPr>
            <p:cNvSpPr txBox="1"/>
            <p:nvPr/>
          </p:nvSpPr>
          <p:spPr>
            <a:xfrm>
              <a:off x="2423247" y="5580076"/>
              <a:ext cx="240450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V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EDC00C8F-A88D-48D6-A48B-F33D02475CB9}"/>
                </a:ext>
              </a:extLst>
            </p:cNvPr>
            <p:cNvSpPr txBox="1"/>
            <p:nvPr/>
          </p:nvSpPr>
          <p:spPr>
            <a:xfrm>
              <a:off x="2423247" y="5836732"/>
              <a:ext cx="240450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V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CE99A688-29A4-4B31-A7F6-A8C9ED39F175}"/>
                </a:ext>
              </a:extLst>
            </p:cNvPr>
            <p:cNvSpPr txBox="1"/>
            <p:nvPr/>
          </p:nvSpPr>
          <p:spPr>
            <a:xfrm>
              <a:off x="2436071" y="6093389"/>
              <a:ext cx="214802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8A27D3D0-8988-48A0-87CC-F2EFCFF94743}"/>
              </a:ext>
            </a:extLst>
          </p:cNvPr>
          <p:cNvGrpSpPr/>
          <p:nvPr/>
        </p:nvGrpSpPr>
        <p:grpSpPr>
          <a:xfrm>
            <a:off x="4263827" y="4310020"/>
            <a:ext cx="0" cy="2019343"/>
            <a:chOff x="3470077" y="4310020"/>
            <a:chExt cx="0" cy="2019343"/>
          </a:xfrm>
        </p:grpSpPr>
        <p:cxnSp>
          <p:nvCxnSpPr>
            <p:cNvPr id="94" name="직선 연결선 93">
              <a:extLst>
                <a:ext uri="{FF2B5EF4-FFF2-40B4-BE49-F238E27FC236}">
                  <a16:creationId xmlns="" xmlns:a16="http://schemas.microsoft.com/office/drawing/2014/main" id="{0C1DDED0-6270-4C54-BDC2-BBAE6098F46A}"/>
                </a:ext>
              </a:extLst>
            </p:cNvPr>
            <p:cNvCxnSpPr>
              <a:cxnSpLocks/>
            </p:cNvCxnSpPr>
            <p:nvPr/>
          </p:nvCxnSpPr>
          <p:spPr>
            <a:xfrm>
              <a:off x="3470077" y="4801484"/>
              <a:ext cx="0" cy="1527879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>
              <a:extLst>
                <a:ext uri="{FF2B5EF4-FFF2-40B4-BE49-F238E27FC236}">
                  <a16:creationId xmlns="" xmlns:a16="http://schemas.microsoft.com/office/drawing/2014/main" id="{458DCE21-ACFD-4015-9377-55DABBB263DE}"/>
                </a:ext>
              </a:extLst>
            </p:cNvPr>
            <p:cNvCxnSpPr>
              <a:cxnSpLocks/>
            </p:cNvCxnSpPr>
            <p:nvPr/>
          </p:nvCxnSpPr>
          <p:spPr>
            <a:xfrm>
              <a:off x="3470077" y="4310020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="" xmlns:a16="http://schemas.microsoft.com/office/drawing/2014/main" id="{BBABEA4A-FD1D-45E1-BAE2-53639AF0816B}"/>
              </a:ext>
            </a:extLst>
          </p:cNvPr>
          <p:cNvGrpSpPr/>
          <p:nvPr/>
        </p:nvGrpSpPr>
        <p:grpSpPr>
          <a:xfrm>
            <a:off x="5332214" y="4310020"/>
            <a:ext cx="0" cy="2019343"/>
            <a:chOff x="4250174" y="4310020"/>
            <a:chExt cx="0" cy="2019343"/>
          </a:xfrm>
        </p:grpSpPr>
        <p:cxnSp>
          <p:nvCxnSpPr>
            <p:cNvPr id="97" name="직선 연결선 96">
              <a:extLst>
                <a:ext uri="{FF2B5EF4-FFF2-40B4-BE49-F238E27FC236}">
                  <a16:creationId xmlns="" xmlns:a16="http://schemas.microsoft.com/office/drawing/2014/main" id="{BA49496C-2339-4087-B899-CB6EBFE46912}"/>
                </a:ext>
              </a:extLst>
            </p:cNvPr>
            <p:cNvCxnSpPr>
              <a:cxnSpLocks/>
            </p:cNvCxnSpPr>
            <p:nvPr/>
          </p:nvCxnSpPr>
          <p:spPr>
            <a:xfrm>
              <a:off x="4250174" y="4801484"/>
              <a:ext cx="0" cy="1527879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>
              <a:extLst>
                <a:ext uri="{FF2B5EF4-FFF2-40B4-BE49-F238E27FC236}">
                  <a16:creationId xmlns="" xmlns:a16="http://schemas.microsoft.com/office/drawing/2014/main" id="{95F1A153-AD66-40F7-AF8E-AEA6C31BDCF1}"/>
                </a:ext>
              </a:extLst>
            </p:cNvPr>
            <p:cNvCxnSpPr>
              <a:cxnSpLocks/>
            </p:cNvCxnSpPr>
            <p:nvPr/>
          </p:nvCxnSpPr>
          <p:spPr>
            <a:xfrm>
              <a:off x="4250174" y="4310020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="" xmlns:a16="http://schemas.microsoft.com/office/drawing/2014/main" id="{9FEF6FF2-3B91-48B4-B6A4-4F827A2871D3}"/>
              </a:ext>
            </a:extLst>
          </p:cNvPr>
          <p:cNvGrpSpPr/>
          <p:nvPr/>
        </p:nvGrpSpPr>
        <p:grpSpPr>
          <a:xfrm>
            <a:off x="1812409" y="4310020"/>
            <a:ext cx="0" cy="2019343"/>
            <a:chOff x="1812409" y="4310020"/>
            <a:chExt cx="0" cy="2019343"/>
          </a:xfrm>
        </p:grpSpPr>
        <p:cxnSp>
          <p:nvCxnSpPr>
            <p:cNvPr id="51" name="직선 연결선 50">
              <a:extLst>
                <a:ext uri="{FF2B5EF4-FFF2-40B4-BE49-F238E27FC236}">
                  <a16:creationId xmlns="" xmlns:a16="http://schemas.microsoft.com/office/drawing/2014/main" id="{27E30EC7-E477-4B97-93A1-462CBC1B6692}"/>
                </a:ext>
              </a:extLst>
            </p:cNvPr>
            <p:cNvCxnSpPr>
              <a:cxnSpLocks/>
            </p:cNvCxnSpPr>
            <p:nvPr/>
          </p:nvCxnSpPr>
          <p:spPr>
            <a:xfrm>
              <a:off x="1812409" y="4801484"/>
              <a:ext cx="0" cy="1527879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="" xmlns:a16="http://schemas.microsoft.com/office/drawing/2014/main" id="{2068A2D3-7CF3-4221-87D8-F44E507CDEA4}"/>
                </a:ext>
              </a:extLst>
            </p:cNvPr>
            <p:cNvCxnSpPr>
              <a:cxnSpLocks/>
            </p:cNvCxnSpPr>
            <p:nvPr/>
          </p:nvCxnSpPr>
          <p:spPr>
            <a:xfrm>
              <a:off x="1812409" y="4310020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B4A4BD4D-0E15-4138-8535-3D0DED5ACD37}"/>
              </a:ext>
            </a:extLst>
          </p:cNvPr>
          <p:cNvGrpSpPr/>
          <p:nvPr/>
        </p:nvGrpSpPr>
        <p:grpSpPr>
          <a:xfrm>
            <a:off x="2545199" y="4310020"/>
            <a:ext cx="0" cy="2019343"/>
            <a:chOff x="2405499" y="4310020"/>
            <a:chExt cx="0" cy="2019343"/>
          </a:xfrm>
        </p:grpSpPr>
        <p:cxnSp>
          <p:nvCxnSpPr>
            <p:cNvPr id="91" name="직선 연결선 90">
              <a:extLst>
                <a:ext uri="{FF2B5EF4-FFF2-40B4-BE49-F238E27FC236}">
                  <a16:creationId xmlns="" xmlns:a16="http://schemas.microsoft.com/office/drawing/2014/main" id="{9254606C-B737-4A2B-B375-84BFDAD0C02C}"/>
                </a:ext>
              </a:extLst>
            </p:cNvPr>
            <p:cNvCxnSpPr>
              <a:cxnSpLocks/>
            </p:cNvCxnSpPr>
            <p:nvPr/>
          </p:nvCxnSpPr>
          <p:spPr>
            <a:xfrm>
              <a:off x="2405499" y="4801484"/>
              <a:ext cx="0" cy="1527879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>
              <a:extLst>
                <a:ext uri="{FF2B5EF4-FFF2-40B4-BE49-F238E27FC236}">
                  <a16:creationId xmlns="" xmlns:a16="http://schemas.microsoft.com/office/drawing/2014/main" id="{B0D45A5A-A617-4A14-A9D6-6B978A634EF8}"/>
                </a:ext>
              </a:extLst>
            </p:cNvPr>
            <p:cNvCxnSpPr>
              <a:cxnSpLocks/>
            </p:cNvCxnSpPr>
            <p:nvPr/>
          </p:nvCxnSpPr>
          <p:spPr>
            <a:xfrm>
              <a:off x="2405499" y="4310020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23">
            <a:extLst>
              <a:ext uri="{FF2B5EF4-FFF2-40B4-BE49-F238E27FC236}">
                <a16:creationId xmlns="" xmlns:a16="http://schemas.microsoft.com/office/drawing/2014/main" id="{0E726D1C-63A6-4D32-AF6B-817B1D490E76}"/>
              </a:ext>
            </a:extLst>
          </p:cNvPr>
          <p:cNvGrpSpPr/>
          <p:nvPr/>
        </p:nvGrpSpPr>
        <p:grpSpPr>
          <a:xfrm>
            <a:off x="7079099" y="4310020"/>
            <a:ext cx="0" cy="2019343"/>
            <a:chOff x="6271379" y="4310020"/>
            <a:chExt cx="0" cy="2019343"/>
          </a:xfrm>
        </p:grpSpPr>
        <p:cxnSp>
          <p:nvCxnSpPr>
            <p:cNvPr id="79" name="직선 연결선 78">
              <a:extLst>
                <a:ext uri="{FF2B5EF4-FFF2-40B4-BE49-F238E27FC236}">
                  <a16:creationId xmlns="" xmlns:a16="http://schemas.microsoft.com/office/drawing/2014/main" id="{F9FBC19C-0C54-44EA-A11D-4BEE2C56C084}"/>
                </a:ext>
              </a:extLst>
            </p:cNvPr>
            <p:cNvCxnSpPr>
              <a:cxnSpLocks/>
            </p:cNvCxnSpPr>
            <p:nvPr/>
          </p:nvCxnSpPr>
          <p:spPr>
            <a:xfrm>
              <a:off x="6271379" y="4801484"/>
              <a:ext cx="0" cy="1527879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>
              <a:extLst>
                <a:ext uri="{FF2B5EF4-FFF2-40B4-BE49-F238E27FC236}">
                  <a16:creationId xmlns="" xmlns:a16="http://schemas.microsoft.com/office/drawing/2014/main" id="{C41A6A0D-D4D9-453F-B81E-2F34ECE792A5}"/>
                </a:ext>
              </a:extLst>
            </p:cNvPr>
            <p:cNvCxnSpPr>
              <a:cxnSpLocks/>
            </p:cNvCxnSpPr>
            <p:nvPr/>
          </p:nvCxnSpPr>
          <p:spPr>
            <a:xfrm>
              <a:off x="6271379" y="4310020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="" xmlns:a16="http://schemas.microsoft.com/office/drawing/2014/main" id="{6C0ABE22-C554-4E43-9E32-8C45F3301AF9}"/>
              </a:ext>
            </a:extLst>
          </p:cNvPr>
          <p:cNvGrpSpPr/>
          <p:nvPr/>
        </p:nvGrpSpPr>
        <p:grpSpPr>
          <a:xfrm>
            <a:off x="8326602" y="4310020"/>
            <a:ext cx="0" cy="2019343"/>
            <a:chOff x="8326602" y="4310020"/>
            <a:chExt cx="0" cy="2019343"/>
          </a:xfrm>
        </p:grpSpPr>
        <p:cxnSp>
          <p:nvCxnSpPr>
            <p:cNvPr id="82" name="직선 연결선 81">
              <a:extLst>
                <a:ext uri="{FF2B5EF4-FFF2-40B4-BE49-F238E27FC236}">
                  <a16:creationId xmlns="" xmlns:a16="http://schemas.microsoft.com/office/drawing/2014/main" id="{2B628251-7074-4A11-BBBE-CCC3252C8275}"/>
                </a:ext>
              </a:extLst>
            </p:cNvPr>
            <p:cNvCxnSpPr>
              <a:cxnSpLocks/>
            </p:cNvCxnSpPr>
            <p:nvPr/>
          </p:nvCxnSpPr>
          <p:spPr>
            <a:xfrm>
              <a:off x="8326602" y="4801484"/>
              <a:ext cx="0" cy="1527879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  <a:alpha val="2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>
              <a:extLst>
                <a:ext uri="{FF2B5EF4-FFF2-40B4-BE49-F238E27FC236}">
                  <a16:creationId xmlns="" xmlns:a16="http://schemas.microsoft.com/office/drawing/2014/main" id="{631A69AB-8230-4E31-9BBD-7CBA7C22F243}"/>
                </a:ext>
              </a:extLst>
            </p:cNvPr>
            <p:cNvCxnSpPr>
              <a:cxnSpLocks/>
            </p:cNvCxnSpPr>
            <p:nvPr/>
          </p:nvCxnSpPr>
          <p:spPr>
            <a:xfrm>
              <a:off x="8326602" y="4310020"/>
              <a:ext cx="0" cy="433109"/>
            </a:xfrm>
            <a:prstGeom prst="line">
              <a:avLst/>
            </a:prstGeom>
            <a:ln w="3175">
              <a:solidFill>
                <a:srgbClr val="064B5D">
                  <a:alpha val="25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2DCEDDA5-F6F8-4B09-9D31-9E6B3C1C0431}"/>
              </a:ext>
            </a:extLst>
          </p:cNvPr>
          <p:cNvSpPr txBox="1"/>
          <p:nvPr/>
        </p:nvSpPr>
        <p:spPr>
          <a:xfrm>
            <a:off x="8537786" y="4388075"/>
            <a:ext cx="72840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평가방법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0E60F93B-7CCB-41D0-A221-272A26A168E8}"/>
              </a:ext>
            </a:extLst>
          </p:cNvPr>
          <p:cNvSpPr txBox="1"/>
          <p:nvPr/>
        </p:nvSpPr>
        <p:spPr>
          <a:xfrm>
            <a:off x="8381814" y="4810108"/>
            <a:ext cx="104034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공인 시험</a:t>
            </a:r>
            <a:r>
              <a:rPr kumimoji="0" lang="ko-KR" altLang="en-US" sz="7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․</a:t>
            </a: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인증기관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B3667D59-9EFB-4045-BF01-FD400C4FA0E0}"/>
              </a:ext>
            </a:extLst>
          </p:cNvPr>
          <p:cNvSpPr txBox="1"/>
          <p:nvPr/>
        </p:nvSpPr>
        <p:spPr>
          <a:xfrm>
            <a:off x="8381814" y="5066764"/>
            <a:ext cx="104034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공인 시험</a:t>
            </a:r>
            <a:r>
              <a:rPr kumimoji="0" lang="ko-KR" altLang="en-US" sz="7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․</a:t>
            </a: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인증기관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8A423DD1-22E6-4392-8B19-4DE86D13C35E}"/>
              </a:ext>
            </a:extLst>
          </p:cNvPr>
          <p:cNvSpPr txBox="1"/>
          <p:nvPr/>
        </p:nvSpPr>
        <p:spPr>
          <a:xfrm>
            <a:off x="8381814" y="5323420"/>
            <a:ext cx="104034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공인 시험</a:t>
            </a:r>
            <a:r>
              <a:rPr kumimoji="0" lang="ko-KR" altLang="en-US" sz="7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․</a:t>
            </a: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인증기관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07422CE-49A4-4EEB-8B10-8B6546707298}"/>
              </a:ext>
            </a:extLst>
          </p:cNvPr>
          <p:cNvSpPr txBox="1"/>
          <p:nvPr/>
        </p:nvSpPr>
        <p:spPr>
          <a:xfrm>
            <a:off x="8381814" y="5580076"/>
            <a:ext cx="104034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공인 시험</a:t>
            </a:r>
            <a:r>
              <a:rPr kumimoji="0" lang="ko-KR" altLang="en-US" sz="7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․</a:t>
            </a: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인증기관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F83CD716-FC8C-49FB-A24D-2C225758BD57}"/>
              </a:ext>
            </a:extLst>
          </p:cNvPr>
          <p:cNvSpPr txBox="1"/>
          <p:nvPr/>
        </p:nvSpPr>
        <p:spPr>
          <a:xfrm>
            <a:off x="8381814" y="5836732"/>
            <a:ext cx="1040348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공인 시험</a:t>
            </a:r>
            <a:r>
              <a:rPr kumimoji="0" lang="ko-KR" altLang="en-US" sz="7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․</a:t>
            </a: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인증기관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7C58E8CA-F59D-4091-9D76-9D1EE21C4C26}"/>
              </a:ext>
            </a:extLst>
          </p:cNvPr>
          <p:cNvSpPr txBox="1"/>
          <p:nvPr/>
        </p:nvSpPr>
        <p:spPr>
          <a:xfrm>
            <a:off x="8316572" y="6093390"/>
            <a:ext cx="117083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S/W </a:t>
            </a:r>
            <a:r>
              <a:rPr kumimoji="0" lang="ko-KR" altLang="en-US" sz="9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저작권 협회 등록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ED05506F-AB28-47F6-8975-CE5A79AF4856}"/>
              </a:ext>
            </a:extLst>
          </p:cNvPr>
          <p:cNvSpPr txBox="1"/>
          <p:nvPr/>
        </p:nvSpPr>
        <p:spPr>
          <a:xfrm>
            <a:off x="7060367" y="4261662"/>
            <a:ext cx="1284967" cy="5298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전체항목에서</a:t>
            </a:r>
            <a:endParaRPr kumimoji="0" lang="en-US" altLang="ko-KR" sz="1200" b="1" spc="-14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차지하는 비중</a:t>
            </a:r>
            <a:r>
              <a:rPr kumimoji="0" lang="ko-KR" altLang="en-US" sz="10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en-US" altLang="ko-KR" sz="10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60000"/>
                  </a:srgbClr>
                </a:solidFill>
                <a:effectLst/>
                <a:latin typeface="맑은 고딕"/>
                <a:ea typeface="맑은 고딕"/>
              </a:rPr>
              <a:t>(%)</a:t>
            </a:r>
            <a:endParaRPr kumimoji="0" lang="en-US" altLang="ko-KR" sz="12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>
                  <a:alpha val="60000"/>
                </a:srgbClr>
              </a:solidFill>
              <a:effectLst/>
              <a:latin typeface="맑은 고딕"/>
              <a:ea typeface="맑은 고딕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="" xmlns:a16="http://schemas.microsoft.com/office/drawing/2014/main" id="{B4892FC8-82D1-43B1-9A1C-84E76396AAFE}"/>
              </a:ext>
            </a:extLst>
          </p:cNvPr>
          <p:cNvGrpSpPr/>
          <p:nvPr/>
        </p:nvGrpSpPr>
        <p:grpSpPr>
          <a:xfrm>
            <a:off x="7546398" y="4810108"/>
            <a:ext cx="312906" cy="1514114"/>
            <a:chOff x="7443785" y="4810108"/>
            <a:chExt cx="312906" cy="1514114"/>
          </a:xfrm>
        </p:grpSpPr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8AE76448-681B-4106-AC8F-4BAC6AFE213B}"/>
                </a:ext>
              </a:extLst>
            </p:cNvPr>
            <p:cNvSpPr txBox="1"/>
            <p:nvPr/>
          </p:nvSpPr>
          <p:spPr>
            <a:xfrm>
              <a:off x="7443785" y="4810108"/>
              <a:ext cx="31290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15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D9F4EA39-A52D-414D-8802-46A97DCCB26B}"/>
                </a:ext>
              </a:extLst>
            </p:cNvPr>
            <p:cNvSpPr txBox="1"/>
            <p:nvPr/>
          </p:nvSpPr>
          <p:spPr>
            <a:xfrm>
              <a:off x="7443785" y="5066764"/>
              <a:ext cx="31290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20</a:t>
              </a:r>
              <a:endParaRPr kumimoji="0" lang="ko-KR" altLang="en-US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="" xmlns:a16="http://schemas.microsoft.com/office/drawing/2014/main" id="{52B208EB-94A4-47FB-9781-21507D0962E1}"/>
                </a:ext>
              </a:extLst>
            </p:cNvPr>
            <p:cNvSpPr txBox="1"/>
            <p:nvPr/>
          </p:nvSpPr>
          <p:spPr>
            <a:xfrm>
              <a:off x="7443785" y="5323420"/>
              <a:ext cx="31290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15</a:t>
              </a:r>
              <a:endParaRPr kumimoji="0" lang="ko-KR" altLang="en-US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AFBA0F58-794A-4F5E-B5B8-1EA5469A73BB}"/>
                </a:ext>
              </a:extLst>
            </p:cNvPr>
            <p:cNvSpPr txBox="1"/>
            <p:nvPr/>
          </p:nvSpPr>
          <p:spPr>
            <a:xfrm>
              <a:off x="7443785" y="5580076"/>
              <a:ext cx="31290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15</a:t>
              </a:r>
              <a:endParaRPr kumimoji="0" lang="ko-KR" altLang="en-US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="" xmlns:a16="http://schemas.microsoft.com/office/drawing/2014/main" id="{44EEAE1B-2C16-4AB1-872E-A277F92EC177}"/>
                </a:ext>
              </a:extLst>
            </p:cNvPr>
            <p:cNvSpPr txBox="1"/>
            <p:nvPr/>
          </p:nvSpPr>
          <p:spPr>
            <a:xfrm>
              <a:off x="7443785" y="5836732"/>
              <a:ext cx="31290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15</a:t>
              </a:r>
              <a:endParaRPr kumimoji="0" lang="ko-KR" altLang="en-US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35CA09E0-B4EF-4E43-B1C4-7725134842D4}"/>
                </a:ext>
              </a:extLst>
            </p:cNvPr>
            <p:cNvSpPr txBox="1"/>
            <p:nvPr/>
          </p:nvSpPr>
          <p:spPr>
            <a:xfrm>
              <a:off x="7443785" y="6093390"/>
              <a:ext cx="31290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20</a:t>
              </a:r>
              <a:endParaRPr kumimoji="0" lang="ko-KR" altLang="en-US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444B835D-90C1-4021-9622-AFF1030CC791}"/>
              </a:ext>
            </a:extLst>
          </p:cNvPr>
          <p:cNvSpPr txBox="1"/>
          <p:nvPr/>
        </p:nvSpPr>
        <p:spPr>
          <a:xfrm>
            <a:off x="2886102" y="4388075"/>
            <a:ext cx="103682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최종 개발목표</a:t>
            </a:r>
          </a:p>
        </p:txBody>
      </p:sp>
      <p:grpSp>
        <p:nvGrpSpPr>
          <p:cNvPr id="120" name="그룹 119">
            <a:extLst>
              <a:ext uri="{FF2B5EF4-FFF2-40B4-BE49-F238E27FC236}">
                <a16:creationId xmlns="" xmlns:a16="http://schemas.microsoft.com/office/drawing/2014/main" id="{3B870A88-D770-4169-B366-0135BEBA72C0}"/>
              </a:ext>
            </a:extLst>
          </p:cNvPr>
          <p:cNvGrpSpPr/>
          <p:nvPr/>
        </p:nvGrpSpPr>
        <p:grpSpPr>
          <a:xfrm>
            <a:off x="2596760" y="4810109"/>
            <a:ext cx="1615507" cy="1514111"/>
            <a:chOff x="1735719" y="4810109"/>
            <a:chExt cx="1615507" cy="1514111"/>
          </a:xfrm>
        </p:grpSpPr>
        <p:sp>
          <p:nvSpPr>
            <p:cNvPr id="121" name="TextBox 120">
              <a:extLst>
                <a:ext uri="{FF2B5EF4-FFF2-40B4-BE49-F238E27FC236}">
                  <a16:creationId xmlns="" xmlns:a16="http://schemas.microsoft.com/office/drawing/2014/main" id="{8930F661-C374-4669-AE24-F8992C2ABD5B}"/>
                </a:ext>
              </a:extLst>
            </p:cNvPr>
            <p:cNvSpPr txBox="1"/>
            <p:nvPr/>
          </p:nvSpPr>
          <p:spPr>
            <a:xfrm>
              <a:off x="2102486" y="4810109"/>
              <a:ext cx="881973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+12V/500mA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="" xmlns:a16="http://schemas.microsoft.com/office/drawing/2014/main" id="{310ECD35-A3CF-48BC-8705-256A0BEE056F}"/>
                </a:ext>
              </a:extLst>
            </p:cNvPr>
            <p:cNvSpPr txBox="1"/>
            <p:nvPr/>
          </p:nvSpPr>
          <p:spPr>
            <a:xfrm>
              <a:off x="2218704" y="5066764"/>
              <a:ext cx="649538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-20 ~ 90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EFA47145-4C14-4C92-A6F5-8B37732D0EC7}"/>
                </a:ext>
              </a:extLst>
            </p:cNvPr>
            <p:cNvSpPr txBox="1"/>
            <p:nvPr/>
          </p:nvSpPr>
          <p:spPr>
            <a:xfrm>
              <a:off x="2274809" y="5323420"/>
              <a:ext cx="53732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5 ~ 80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ED875C7E-0DFC-452F-841E-D7F22F537813}"/>
                </a:ext>
              </a:extLst>
            </p:cNvPr>
            <p:cNvSpPr txBox="1"/>
            <p:nvPr/>
          </p:nvSpPr>
          <p:spPr>
            <a:xfrm>
              <a:off x="2387020" y="5580076"/>
              <a:ext cx="31290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FF0ED011-182A-4B7E-8AAE-D6E9B081E934}"/>
                </a:ext>
              </a:extLst>
            </p:cNvPr>
            <p:cNvSpPr txBox="1"/>
            <p:nvPr/>
          </p:nvSpPr>
          <p:spPr>
            <a:xfrm>
              <a:off x="2318090" y="5836732"/>
              <a:ext cx="450765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-10.5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="" xmlns:a16="http://schemas.microsoft.com/office/drawing/2014/main" id="{678D193B-08AF-42AD-9213-109D7065159D}"/>
                </a:ext>
              </a:extLst>
            </p:cNvPr>
            <p:cNvSpPr txBox="1"/>
            <p:nvPr/>
          </p:nvSpPr>
          <p:spPr>
            <a:xfrm>
              <a:off x="1735719" y="6093388"/>
              <a:ext cx="161550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레인센서 강우산정 알고리즘 등록</a:t>
              </a: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5BB8E8AE-C802-419B-9DFE-6DE5E6588B77}"/>
              </a:ext>
            </a:extLst>
          </p:cNvPr>
          <p:cNvSpPr txBox="1"/>
          <p:nvPr/>
        </p:nvSpPr>
        <p:spPr>
          <a:xfrm>
            <a:off x="5329135" y="4295742"/>
            <a:ext cx="17530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세계최고수준 또는 수요처</a:t>
            </a:r>
            <a:endParaRPr kumimoji="0" lang="en-US" altLang="ko-KR" sz="1200" b="1" spc="-14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요구수준 </a:t>
            </a:r>
            <a:r>
              <a:rPr kumimoji="0" lang="en-US" altLang="ko-KR" sz="10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60000"/>
                  </a:srgbClr>
                </a:solidFill>
                <a:effectLst/>
                <a:latin typeface="맑은 고딕"/>
                <a:ea typeface="맑은 고딕"/>
              </a:rPr>
              <a:t>(</a:t>
            </a:r>
            <a:r>
              <a:rPr kumimoji="0" lang="ko-KR" altLang="en-US" sz="1050" spc="-7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60000"/>
                  </a:srgbClr>
                </a:solidFill>
                <a:effectLst/>
                <a:latin typeface="맑은 고딕"/>
                <a:ea typeface="맑은 고딕"/>
              </a:rPr>
              <a:t>해당기업</a:t>
            </a:r>
            <a:r>
              <a:rPr kumimoji="0" lang="en-US" altLang="ko-KR" sz="10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>
                    <a:alpha val="60000"/>
                  </a:srgbClr>
                </a:solidFill>
                <a:effectLst/>
                <a:latin typeface="맑은 고딕"/>
                <a:ea typeface="맑은 고딕"/>
              </a:rPr>
              <a:t>)</a:t>
            </a:r>
            <a:endParaRPr kumimoji="0" lang="ko-KR" altLang="en-US" sz="105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>
                  <a:alpha val="60000"/>
                </a:srgbClr>
              </a:solidFill>
              <a:effectLst/>
              <a:latin typeface="맑은 고딕"/>
              <a:ea typeface="맑은 고딕"/>
            </a:endParaRPr>
          </a:p>
        </p:txBody>
      </p:sp>
      <p:grpSp>
        <p:nvGrpSpPr>
          <p:cNvPr id="129" name="그룹 128">
            <a:extLst>
              <a:ext uri="{FF2B5EF4-FFF2-40B4-BE49-F238E27FC236}">
                <a16:creationId xmlns="" xmlns:a16="http://schemas.microsoft.com/office/drawing/2014/main" id="{6961C6BD-6CFE-49A3-9229-574D072911A4}"/>
              </a:ext>
            </a:extLst>
          </p:cNvPr>
          <p:cNvGrpSpPr/>
          <p:nvPr/>
        </p:nvGrpSpPr>
        <p:grpSpPr>
          <a:xfrm>
            <a:off x="5565899" y="4810109"/>
            <a:ext cx="1279517" cy="1514111"/>
            <a:chOff x="1903715" y="4810109"/>
            <a:chExt cx="1279517" cy="1514111"/>
          </a:xfrm>
        </p:grpSpPr>
        <p:sp>
          <p:nvSpPr>
            <p:cNvPr id="130" name="TextBox 129">
              <a:extLst>
                <a:ext uri="{FF2B5EF4-FFF2-40B4-BE49-F238E27FC236}">
                  <a16:creationId xmlns="" xmlns:a16="http://schemas.microsoft.com/office/drawing/2014/main" id="{5A02B8B6-C9F6-403B-A2E2-F8D4A455781D}"/>
                </a:ext>
              </a:extLst>
            </p:cNvPr>
            <p:cNvSpPr txBox="1"/>
            <p:nvPr/>
          </p:nvSpPr>
          <p:spPr>
            <a:xfrm>
              <a:off x="2427094" y="4810109"/>
              <a:ext cx="23275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0AFE8978-D161-4346-BF53-D778587956AA}"/>
                </a:ext>
              </a:extLst>
            </p:cNvPr>
            <p:cNvSpPr txBox="1"/>
            <p:nvPr/>
          </p:nvSpPr>
          <p:spPr>
            <a:xfrm>
              <a:off x="1903715" y="5066764"/>
              <a:ext cx="127951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-20 ~ 85 (</a:t>
              </a:r>
              <a:r>
                <a:rPr kumimoji="0" lang="ko-KR" altLang="en-US" sz="9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미국</a:t>
              </a: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/TRW)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CF95EA19-4B8F-45AB-BB7C-090C91A840EC}"/>
                </a:ext>
              </a:extLst>
            </p:cNvPr>
            <p:cNvSpPr txBox="1"/>
            <p:nvPr/>
          </p:nvSpPr>
          <p:spPr>
            <a:xfrm>
              <a:off x="1959820" y="5323420"/>
              <a:ext cx="116730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5 ~ 80 (</a:t>
              </a:r>
              <a:r>
                <a:rPr kumimoji="0" lang="ko-KR" altLang="en-US" sz="9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미국</a:t>
              </a: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/TRW)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F61B24B1-B8D4-4B31-A6EE-B19D917BEB65}"/>
                </a:ext>
              </a:extLst>
            </p:cNvPr>
            <p:cNvSpPr txBox="1"/>
            <p:nvPr/>
          </p:nvSpPr>
          <p:spPr>
            <a:xfrm>
              <a:off x="2072030" y="5580076"/>
              <a:ext cx="94288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20 (</a:t>
              </a:r>
              <a:r>
                <a:rPr kumimoji="0" lang="ko-KR" altLang="en-US" sz="9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미국</a:t>
              </a: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/TRW)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D52D0871-9E51-45D7-A924-BA6EE083506A}"/>
                </a:ext>
              </a:extLst>
            </p:cNvPr>
            <p:cNvSpPr txBox="1"/>
            <p:nvPr/>
          </p:nvSpPr>
          <p:spPr>
            <a:xfrm>
              <a:off x="2047985" y="5836732"/>
              <a:ext cx="99097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-10 (</a:t>
              </a:r>
              <a:r>
                <a:rPr kumimoji="0" lang="ko-KR" altLang="en-US" sz="9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미국</a:t>
              </a: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/TRW)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="" xmlns:a16="http://schemas.microsoft.com/office/drawing/2014/main" id="{5EBFB7A2-78F6-4D5E-91F3-503BDB21BE91}"/>
                </a:ext>
              </a:extLst>
            </p:cNvPr>
            <p:cNvSpPr txBox="1"/>
            <p:nvPr/>
          </p:nvSpPr>
          <p:spPr>
            <a:xfrm>
              <a:off x="2436071" y="6093388"/>
              <a:ext cx="214802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D6B20361-849E-4C2B-A94E-51583A93E1A7}"/>
              </a:ext>
            </a:extLst>
          </p:cNvPr>
          <p:cNvSpPr txBox="1"/>
          <p:nvPr/>
        </p:nvSpPr>
        <p:spPr>
          <a:xfrm>
            <a:off x="4365851" y="4261662"/>
            <a:ext cx="864339" cy="5298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기술개발전</a:t>
            </a: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-14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맑은 고딕"/>
                <a:ea typeface="맑은 고딕"/>
              </a:rPr>
              <a:t>수준</a:t>
            </a:r>
            <a:endParaRPr kumimoji="0" lang="en-US" altLang="ko-KR" sz="1200">
              <a:ln w="3175">
                <a:solidFill>
                  <a:srgbClr val="064B5D">
                    <a:alpha val="10000"/>
                  </a:srgbClr>
                </a:solidFill>
              </a:ln>
              <a:solidFill>
                <a:srgbClr val="064B5D"/>
              </a:solidFill>
              <a:effectLst/>
              <a:latin typeface="맑은 고딕"/>
              <a:ea typeface="맑은 고딕"/>
            </a:endParaRPr>
          </a:p>
        </p:txBody>
      </p:sp>
      <p:grpSp>
        <p:nvGrpSpPr>
          <p:cNvPr id="147" name="그룹 146">
            <a:extLst>
              <a:ext uri="{FF2B5EF4-FFF2-40B4-BE49-F238E27FC236}">
                <a16:creationId xmlns="" xmlns:a16="http://schemas.microsoft.com/office/drawing/2014/main" id="{C45FCA24-E52B-4C59-B17C-3EE76C4E6193}"/>
              </a:ext>
            </a:extLst>
          </p:cNvPr>
          <p:cNvGrpSpPr/>
          <p:nvPr/>
        </p:nvGrpSpPr>
        <p:grpSpPr>
          <a:xfrm>
            <a:off x="4473252" y="4810108"/>
            <a:ext cx="649537" cy="1514114"/>
            <a:chOff x="7275469" y="4810108"/>
            <a:chExt cx="649537" cy="1514114"/>
          </a:xfrm>
        </p:grpSpPr>
        <p:sp>
          <p:nvSpPr>
            <p:cNvPr id="148" name="TextBox 147">
              <a:extLst>
                <a:ext uri="{FF2B5EF4-FFF2-40B4-BE49-F238E27FC236}">
                  <a16:creationId xmlns="" xmlns:a16="http://schemas.microsoft.com/office/drawing/2014/main" id="{A85CB1AE-96A1-4C92-8AF6-9338625E0FB7}"/>
                </a:ext>
              </a:extLst>
            </p:cNvPr>
            <p:cNvSpPr txBox="1"/>
            <p:nvPr/>
          </p:nvSpPr>
          <p:spPr>
            <a:xfrm>
              <a:off x="7483860" y="4810108"/>
              <a:ext cx="23275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="" xmlns:a16="http://schemas.microsoft.com/office/drawing/2014/main" id="{085B0CDD-1B92-44E1-9FFE-99C5A16855C6}"/>
                </a:ext>
              </a:extLst>
            </p:cNvPr>
            <p:cNvSpPr txBox="1"/>
            <p:nvPr/>
          </p:nvSpPr>
          <p:spPr>
            <a:xfrm>
              <a:off x="7275469" y="5066764"/>
              <a:ext cx="64953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-20 ~ 85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333E8D45-8B1C-408F-BA6A-55B895B795B7}"/>
                </a:ext>
              </a:extLst>
            </p:cNvPr>
            <p:cNvSpPr txBox="1"/>
            <p:nvPr/>
          </p:nvSpPr>
          <p:spPr>
            <a:xfrm>
              <a:off x="7331574" y="5323420"/>
              <a:ext cx="537328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5 ~ 80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="" xmlns:a16="http://schemas.microsoft.com/office/drawing/2014/main" id="{EC9A7DD9-DB7B-4305-B309-DFC04DFBF1AF}"/>
                </a:ext>
              </a:extLst>
            </p:cNvPr>
            <p:cNvSpPr txBox="1"/>
            <p:nvPr/>
          </p:nvSpPr>
          <p:spPr>
            <a:xfrm>
              <a:off x="7443785" y="5580076"/>
              <a:ext cx="31290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20</a:t>
              </a:r>
              <a:endParaRPr kumimoji="0" lang="ko-KR" altLang="en-US" sz="9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="" xmlns:a16="http://schemas.microsoft.com/office/drawing/2014/main" id="{06B4DDDD-4484-4911-A6DD-70A3BD23FE8C}"/>
                </a:ext>
              </a:extLst>
            </p:cNvPr>
            <p:cNvSpPr txBox="1"/>
            <p:nvPr/>
          </p:nvSpPr>
          <p:spPr>
            <a:xfrm>
              <a:off x="7374856" y="5836732"/>
              <a:ext cx="450764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-10.5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="" xmlns:a16="http://schemas.microsoft.com/office/drawing/2014/main" id="{2FB5C6BE-CFF0-478C-8621-68C2FB3C86FD}"/>
                </a:ext>
              </a:extLst>
            </p:cNvPr>
            <p:cNvSpPr txBox="1"/>
            <p:nvPr/>
          </p:nvSpPr>
          <p:spPr>
            <a:xfrm>
              <a:off x="7483860" y="6093390"/>
              <a:ext cx="23275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-</a:t>
              </a: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="" xmlns:a16="http://schemas.microsoft.com/office/drawing/2014/main" id="{686022D2-BD36-4D25-A16D-7E086B729206}"/>
              </a:ext>
            </a:extLst>
          </p:cNvPr>
          <p:cNvGrpSpPr/>
          <p:nvPr/>
        </p:nvGrpSpPr>
        <p:grpSpPr>
          <a:xfrm>
            <a:off x="417134" y="3802614"/>
            <a:ext cx="2145885" cy="308975"/>
            <a:chOff x="417134" y="3802614"/>
            <a:chExt cx="2145885" cy="308975"/>
          </a:xfrm>
        </p:grpSpPr>
        <p:sp>
          <p:nvSpPr>
            <p:cNvPr id="43" name="제목 2">
              <a:extLst>
                <a:ext uri="{FF2B5EF4-FFF2-40B4-BE49-F238E27FC236}">
                  <a16:creationId xmlns="" xmlns:a16="http://schemas.microsoft.com/office/drawing/2014/main" id="{502F0737-AEB1-43ED-A0EE-950D4EF247AC}"/>
                </a:ext>
              </a:extLst>
            </p:cNvPr>
            <p:cNvSpPr txBox="1">
              <a:spLocks/>
            </p:cNvSpPr>
            <p:nvPr/>
          </p:nvSpPr>
          <p:spPr>
            <a:xfrm>
              <a:off x="638572" y="3802614"/>
              <a:ext cx="1924447" cy="30897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성능</a:t>
              </a:r>
              <a:r>
                <a:rPr lang="ko-KR" altLang="en-US" sz="16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지표</a:t>
              </a: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="" xmlns:a16="http://schemas.microsoft.com/office/drawing/2014/main" id="{C709CB6F-B6FE-49AC-AB3E-79141FB6A9A0}"/>
                </a:ext>
              </a:extLst>
            </p:cNvPr>
            <p:cNvGrpSpPr/>
            <p:nvPr/>
          </p:nvGrpSpPr>
          <p:grpSpPr>
            <a:xfrm>
              <a:off x="417134" y="3847766"/>
              <a:ext cx="223422" cy="223422"/>
              <a:chOff x="415148" y="3846196"/>
              <a:chExt cx="214278" cy="214278"/>
            </a:xfrm>
          </p:grpSpPr>
          <p:sp>
            <p:nvSpPr>
              <p:cNvPr id="44" name="사각형: 둥근 모서리 43">
                <a:extLst>
                  <a:ext uri="{FF2B5EF4-FFF2-40B4-BE49-F238E27FC236}">
                    <a16:creationId xmlns="" xmlns:a16="http://schemas.microsoft.com/office/drawing/2014/main" id="{5836D9C0-BCCD-4F2A-8D31-7BE4210097EA}"/>
                  </a:ext>
                </a:extLst>
              </p:cNvPr>
              <p:cNvSpPr/>
              <p:nvPr/>
            </p:nvSpPr>
            <p:spPr>
              <a:xfrm>
                <a:off x="415148" y="3846196"/>
                <a:ext cx="214278" cy="214278"/>
              </a:xfrm>
              <a:prstGeom prst="round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pic>
            <p:nvPicPr>
              <p:cNvPr id="37" name="그래픽 36" descr="상향 추세">
                <a:extLst>
                  <a:ext uri="{FF2B5EF4-FFF2-40B4-BE49-F238E27FC236}">
                    <a16:creationId xmlns="" xmlns:a16="http://schemas.microsoft.com/office/drawing/2014/main" id="{67CF5082-E307-4E5D-87D2-640075021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47531" y="3878579"/>
                <a:ext cx="149512" cy="149512"/>
              </a:xfrm>
              <a:prstGeom prst="rect">
                <a:avLst/>
              </a:prstGeom>
            </p:spPr>
          </p:pic>
        </p:grpSp>
      </p:grpSp>
      <p:grpSp>
        <p:nvGrpSpPr>
          <p:cNvPr id="56" name="그룹 55">
            <a:extLst>
              <a:ext uri="{FF2B5EF4-FFF2-40B4-BE49-F238E27FC236}">
                <a16:creationId xmlns="" xmlns:a16="http://schemas.microsoft.com/office/drawing/2014/main" id="{624DD32A-9D01-47EE-A003-86E803440EA8}"/>
              </a:ext>
            </a:extLst>
          </p:cNvPr>
          <p:cNvGrpSpPr/>
          <p:nvPr/>
        </p:nvGrpSpPr>
        <p:grpSpPr>
          <a:xfrm>
            <a:off x="417134" y="1791480"/>
            <a:ext cx="2145885" cy="308975"/>
            <a:chOff x="417134" y="1891492"/>
            <a:chExt cx="2145885" cy="308975"/>
          </a:xfrm>
        </p:grpSpPr>
        <p:sp>
          <p:nvSpPr>
            <p:cNvPr id="23" name="제목 2">
              <a:extLst>
                <a:ext uri="{FF2B5EF4-FFF2-40B4-BE49-F238E27FC236}">
                  <a16:creationId xmlns="" xmlns:a16="http://schemas.microsoft.com/office/drawing/2014/main" id="{28CDC9BB-266B-465A-BC0E-0D6D3BB46230}"/>
                </a:ext>
              </a:extLst>
            </p:cNvPr>
            <p:cNvSpPr txBox="1">
              <a:spLocks/>
            </p:cNvSpPr>
            <p:nvPr/>
          </p:nvSpPr>
          <p:spPr>
            <a:xfrm>
              <a:off x="638572" y="1891492"/>
              <a:ext cx="1924447" cy="30897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기술개발 </a:t>
              </a:r>
              <a:r>
                <a:rPr lang="ko-KR" altLang="en-US" sz="16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최종 목표</a:t>
              </a: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="" xmlns:a16="http://schemas.microsoft.com/office/drawing/2014/main" id="{25AED05A-83A2-499C-A185-72462A5228A6}"/>
                </a:ext>
              </a:extLst>
            </p:cNvPr>
            <p:cNvGrpSpPr/>
            <p:nvPr/>
          </p:nvGrpSpPr>
          <p:grpSpPr>
            <a:xfrm>
              <a:off x="417134" y="1931881"/>
              <a:ext cx="223422" cy="223422"/>
              <a:chOff x="415148" y="1930311"/>
              <a:chExt cx="214278" cy="214278"/>
            </a:xfrm>
          </p:grpSpPr>
          <p:sp>
            <p:nvSpPr>
              <p:cNvPr id="12" name="사각형: 둥근 모서리 11">
                <a:extLst>
                  <a:ext uri="{FF2B5EF4-FFF2-40B4-BE49-F238E27FC236}">
                    <a16:creationId xmlns="" xmlns:a16="http://schemas.microsoft.com/office/drawing/2014/main" id="{4A986100-5E3E-428D-96AA-5CCB625AF239}"/>
                  </a:ext>
                </a:extLst>
              </p:cNvPr>
              <p:cNvSpPr/>
              <p:nvPr/>
            </p:nvSpPr>
            <p:spPr>
              <a:xfrm>
                <a:off x="415148" y="1930311"/>
                <a:ext cx="214278" cy="214278"/>
              </a:xfrm>
              <a:prstGeom prst="round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pic>
            <p:nvPicPr>
              <p:cNvPr id="41" name="그래픽 40" descr="검사 목록이 있는 프레젠테이션">
                <a:extLst>
                  <a:ext uri="{FF2B5EF4-FFF2-40B4-BE49-F238E27FC236}">
                    <a16:creationId xmlns="" xmlns:a16="http://schemas.microsoft.com/office/drawing/2014/main" id="{0741CE18-9346-43AA-8FE8-EF231AC4E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0056" y="1959981"/>
                <a:ext cx="164463" cy="164463"/>
              </a:xfrm>
              <a:prstGeom prst="rect">
                <a:avLst/>
              </a:prstGeom>
            </p:spPr>
          </p:pic>
        </p:grpSp>
      </p:grp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F11F7C39-E526-47B3-9B3B-3F5F79F10271}"/>
              </a:ext>
            </a:extLst>
          </p:cNvPr>
          <p:cNvSpPr txBox="1"/>
          <p:nvPr/>
        </p:nvSpPr>
        <p:spPr>
          <a:xfrm>
            <a:off x="636028" y="2273149"/>
            <a:ext cx="2727029" cy="3000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300" b="1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차량용 스마트 강우 정보 단말기 개발</a:t>
            </a:r>
          </a:p>
        </p:txBody>
      </p:sp>
      <p:sp>
        <p:nvSpPr>
          <p:cNvPr id="136" name="직사각형 135">
            <a:extLst>
              <a:ext uri="{FF2B5EF4-FFF2-40B4-BE49-F238E27FC236}">
                <a16:creationId xmlns="" xmlns:a16="http://schemas.microsoft.com/office/drawing/2014/main" id="{A21C3457-712C-4D17-A16F-7DCE0DC83D5B}"/>
              </a:ext>
            </a:extLst>
          </p:cNvPr>
          <p:cNvSpPr/>
          <p:nvPr/>
        </p:nvSpPr>
        <p:spPr>
          <a:xfrm rot="2700000">
            <a:off x="541661" y="2377292"/>
            <a:ext cx="85249" cy="85249"/>
          </a:xfrm>
          <a:prstGeom prst="rect">
            <a:avLst/>
          </a:prstGeom>
          <a:solidFill>
            <a:srgbClr val="EE9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latinLnBrk="0" hangingPunct="0"/>
            <a:endParaRPr lang="ko-KR" altLang="en-US" sz="2400" spc="-12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7F1C1189-68C2-4872-A8F6-575F978C3268}"/>
              </a:ext>
            </a:extLst>
          </p:cNvPr>
          <p:cNvSpPr txBox="1"/>
          <p:nvPr/>
        </p:nvSpPr>
        <p:spPr>
          <a:xfrm>
            <a:off x="664358" y="2623146"/>
            <a:ext cx="2522321" cy="49532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콤팩트 사이즈의 차량용 제품으로</a:t>
            </a: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특허</a:t>
            </a:r>
            <a:endParaRPr kumimoji="0" lang="en-US" altLang="ko-KR" sz="1100" spc="-140">
              <a:ln w="3175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맑은 고딕"/>
              <a:ea typeface="맑은 고딕"/>
            </a:endParaRPr>
          </a:p>
          <a:p>
            <a:pPr lvl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기반의 고감도 레인센서와 </a:t>
            </a:r>
            <a:r>
              <a:rPr kumimoji="0"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4G LTE</a:t>
            </a:r>
            <a:r>
              <a:rPr kumimoji="0" lang="en-US" altLang="ko-KR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연동</a:t>
            </a:r>
          </a:p>
        </p:txBody>
      </p:sp>
      <p:cxnSp>
        <p:nvCxnSpPr>
          <p:cNvPr id="137" name="직선 연결선 136">
            <a:extLst>
              <a:ext uri="{FF2B5EF4-FFF2-40B4-BE49-F238E27FC236}">
                <a16:creationId xmlns="" xmlns:a16="http://schemas.microsoft.com/office/drawing/2014/main" id="{6CC2583F-F40B-4173-8637-3C95CAC42538}"/>
              </a:ext>
            </a:extLst>
          </p:cNvPr>
          <p:cNvCxnSpPr>
            <a:cxnSpLocks/>
          </p:cNvCxnSpPr>
          <p:nvPr/>
        </p:nvCxnSpPr>
        <p:spPr>
          <a:xfrm>
            <a:off x="415147" y="3190700"/>
            <a:ext cx="9062228" cy="0"/>
          </a:xfrm>
          <a:prstGeom prst="line">
            <a:avLst/>
          </a:prstGeom>
          <a:ln w="3175">
            <a:solidFill>
              <a:schemeClr val="bg1">
                <a:lumMod val="75000"/>
                <a:alpha val="9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>
            <a:extLst>
              <a:ext uri="{FF2B5EF4-FFF2-40B4-BE49-F238E27FC236}">
                <a16:creationId xmlns="" xmlns:a16="http://schemas.microsoft.com/office/drawing/2014/main" id="{4624EE2D-CD3D-4714-819F-A3903D67AF27}"/>
              </a:ext>
            </a:extLst>
          </p:cNvPr>
          <p:cNvGrpSpPr/>
          <p:nvPr/>
        </p:nvGrpSpPr>
        <p:grpSpPr>
          <a:xfrm>
            <a:off x="3435890" y="2660960"/>
            <a:ext cx="3020743" cy="442010"/>
            <a:chOff x="3435890" y="2682238"/>
            <a:chExt cx="3020743" cy="442010"/>
          </a:xfrm>
        </p:grpSpPr>
        <p:cxnSp>
          <p:nvCxnSpPr>
            <p:cNvPr id="139" name="직선 연결선 138">
              <a:extLst>
                <a:ext uri="{FF2B5EF4-FFF2-40B4-BE49-F238E27FC236}">
                  <a16:creationId xmlns="" xmlns:a16="http://schemas.microsoft.com/office/drawing/2014/main" id="{E7976E18-48F0-4395-8A02-AAF63022ED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6633" y="2682238"/>
              <a:ext cx="0" cy="44201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직선 연결선 126">
              <a:extLst>
                <a:ext uri="{FF2B5EF4-FFF2-40B4-BE49-F238E27FC236}">
                  <a16:creationId xmlns="" xmlns:a16="http://schemas.microsoft.com/office/drawing/2014/main" id="{932F6FB2-1D96-4277-A245-4A1D5D569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5890" y="2682238"/>
              <a:ext cx="0" cy="44201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EBE87B08-DC9E-41D8-84D6-0892C3A36346}"/>
              </a:ext>
            </a:extLst>
          </p:cNvPr>
          <p:cNvSpPr txBox="1"/>
          <p:nvPr/>
        </p:nvSpPr>
        <p:spPr>
          <a:xfrm>
            <a:off x="3685101" y="2623146"/>
            <a:ext cx="2522321" cy="49532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기상청에 실시간 도로기상 정보 서비스 가능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3C184A79-6426-4D5E-BC6D-8A82F4C1E5BD}"/>
              </a:ext>
            </a:extLst>
          </p:cNvPr>
          <p:cNvSpPr txBox="1"/>
          <p:nvPr/>
        </p:nvSpPr>
        <p:spPr>
          <a:xfrm>
            <a:off x="6705844" y="2623146"/>
            <a:ext cx="2522321" cy="49532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lvl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spc="-14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맑은 고딕"/>
                <a:ea typeface="맑은 고딕"/>
              </a:rPr>
              <a:t>공간 강우 정보의 불확실성에 대해 정확도 증가</a:t>
            </a:r>
          </a:p>
        </p:txBody>
      </p:sp>
      <p:cxnSp>
        <p:nvCxnSpPr>
          <p:cNvPr id="165" name="직선 연결선 164">
            <a:extLst>
              <a:ext uri="{FF2B5EF4-FFF2-40B4-BE49-F238E27FC236}">
                <a16:creationId xmlns="" xmlns:a16="http://schemas.microsoft.com/office/drawing/2014/main" id="{502B9473-A75C-4C7A-9D2F-42F3AB5AB646}"/>
              </a:ext>
            </a:extLst>
          </p:cNvPr>
          <p:cNvCxnSpPr>
            <a:cxnSpLocks/>
          </p:cNvCxnSpPr>
          <p:nvPr/>
        </p:nvCxnSpPr>
        <p:spPr>
          <a:xfrm>
            <a:off x="415147" y="2573285"/>
            <a:ext cx="9062228" cy="0"/>
          </a:xfrm>
          <a:prstGeom prst="line">
            <a:avLst/>
          </a:prstGeom>
          <a:ln w="3175">
            <a:solidFill>
              <a:srgbClr val="EE9F12">
                <a:alpha val="37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 170">
            <a:extLst>
              <a:ext uri="{FF2B5EF4-FFF2-40B4-BE49-F238E27FC236}">
                <a16:creationId xmlns="" xmlns:a16="http://schemas.microsoft.com/office/drawing/2014/main" id="{B2EF2A27-2810-4445-9C0F-1F68AB8E19CC}"/>
              </a:ext>
            </a:extLst>
          </p:cNvPr>
          <p:cNvCxnSpPr>
            <a:cxnSpLocks/>
          </p:cNvCxnSpPr>
          <p:nvPr/>
        </p:nvCxnSpPr>
        <p:spPr>
          <a:xfrm>
            <a:off x="415147" y="2254308"/>
            <a:ext cx="9062228" cy="0"/>
          </a:xfrm>
          <a:prstGeom prst="line">
            <a:avLst/>
          </a:prstGeom>
          <a:ln w="3175">
            <a:solidFill>
              <a:srgbClr val="EE9F1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>
            <a:extLst>
              <a:ext uri="{FF2B5EF4-FFF2-40B4-BE49-F238E27FC236}">
                <a16:creationId xmlns="" xmlns:a16="http://schemas.microsoft.com/office/drawing/2014/main" id="{C02643F9-866F-4E22-AC9F-8B3ACB1EF9D0}"/>
              </a:ext>
            </a:extLst>
          </p:cNvPr>
          <p:cNvGrpSpPr/>
          <p:nvPr/>
        </p:nvGrpSpPr>
        <p:grpSpPr>
          <a:xfrm>
            <a:off x="415147" y="3334715"/>
            <a:ext cx="9062228" cy="318977"/>
            <a:chOff x="415147" y="3341594"/>
            <a:chExt cx="9062228" cy="289979"/>
          </a:xfrm>
        </p:grpSpPr>
        <p:sp>
          <p:nvSpPr>
            <p:cNvPr id="145" name="직사각형 144">
              <a:extLst>
                <a:ext uri="{FF2B5EF4-FFF2-40B4-BE49-F238E27FC236}">
                  <a16:creationId xmlns="" xmlns:a16="http://schemas.microsoft.com/office/drawing/2014/main" id="{5EFD1917-EB8B-45E3-A193-DD3C3E2798EF}"/>
                </a:ext>
              </a:extLst>
            </p:cNvPr>
            <p:cNvSpPr/>
            <p:nvPr/>
          </p:nvSpPr>
          <p:spPr>
            <a:xfrm>
              <a:off x="415147" y="3341595"/>
              <a:ext cx="9062228" cy="287930"/>
            </a:xfrm>
            <a:prstGeom prst="rect">
              <a:avLst/>
            </a:prstGeom>
            <a:solidFill>
              <a:srgbClr val="EE9F12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cxnSp>
          <p:nvCxnSpPr>
            <p:cNvPr id="154" name="직선 연결선 153">
              <a:extLst>
                <a:ext uri="{FF2B5EF4-FFF2-40B4-BE49-F238E27FC236}">
                  <a16:creationId xmlns="" xmlns:a16="http://schemas.microsoft.com/office/drawing/2014/main" id="{CC0734E5-2A04-43A8-9337-8EDEE7D82239}"/>
                </a:ext>
              </a:extLst>
            </p:cNvPr>
            <p:cNvCxnSpPr>
              <a:cxnSpLocks/>
            </p:cNvCxnSpPr>
            <p:nvPr/>
          </p:nvCxnSpPr>
          <p:spPr>
            <a:xfrm>
              <a:off x="415147" y="3631573"/>
              <a:ext cx="9062228" cy="0"/>
            </a:xfrm>
            <a:prstGeom prst="line">
              <a:avLst/>
            </a:prstGeom>
            <a:ln w="3175">
              <a:solidFill>
                <a:srgbClr val="EE9F12">
                  <a:alpha val="37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연결선 155">
              <a:extLst>
                <a:ext uri="{FF2B5EF4-FFF2-40B4-BE49-F238E27FC236}">
                  <a16:creationId xmlns="" xmlns:a16="http://schemas.microsoft.com/office/drawing/2014/main" id="{A86E8611-1E9E-4ABD-8EAD-3148A84CE6DF}"/>
                </a:ext>
              </a:extLst>
            </p:cNvPr>
            <p:cNvCxnSpPr>
              <a:cxnSpLocks/>
            </p:cNvCxnSpPr>
            <p:nvPr/>
          </p:nvCxnSpPr>
          <p:spPr>
            <a:xfrm>
              <a:off x="415147" y="3341594"/>
              <a:ext cx="9062228" cy="0"/>
            </a:xfrm>
            <a:prstGeom prst="line">
              <a:avLst/>
            </a:prstGeom>
            <a:ln w="3175">
              <a:solidFill>
                <a:srgbClr val="EE9F1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그룹 156">
            <a:extLst>
              <a:ext uri="{FF2B5EF4-FFF2-40B4-BE49-F238E27FC236}">
                <a16:creationId xmlns="" xmlns:a16="http://schemas.microsoft.com/office/drawing/2014/main" id="{B07896E5-2A02-484A-B659-9D995DF2692E}"/>
              </a:ext>
            </a:extLst>
          </p:cNvPr>
          <p:cNvGrpSpPr/>
          <p:nvPr/>
        </p:nvGrpSpPr>
        <p:grpSpPr>
          <a:xfrm>
            <a:off x="541661" y="3357403"/>
            <a:ext cx="4477618" cy="292388"/>
            <a:chOff x="608330" y="2288903"/>
            <a:chExt cx="4477618" cy="292388"/>
          </a:xfrm>
        </p:grpSpPr>
        <p:sp>
          <p:nvSpPr>
            <p:cNvPr id="158" name="TextBox 157">
              <a:extLst>
                <a:ext uri="{FF2B5EF4-FFF2-40B4-BE49-F238E27FC236}">
                  <a16:creationId xmlns="" xmlns:a16="http://schemas.microsoft.com/office/drawing/2014/main" id="{0E010E77-1607-4922-BEC6-558DDFB22074}"/>
                </a:ext>
              </a:extLst>
            </p:cNvPr>
            <p:cNvSpPr txBox="1"/>
            <p:nvPr/>
          </p:nvSpPr>
          <p:spPr>
            <a:xfrm>
              <a:off x="702697" y="2288903"/>
              <a:ext cx="4383251" cy="2923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3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강우량 빅데이터 플랫폼 구축으로 지역 강우 예측의 정확도 향상</a:t>
              </a:r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="" xmlns:a16="http://schemas.microsoft.com/office/drawing/2014/main" id="{2D55D7D0-B896-4013-B439-73648D174091}"/>
                </a:ext>
              </a:extLst>
            </p:cNvPr>
            <p:cNvSpPr/>
            <p:nvPr/>
          </p:nvSpPr>
          <p:spPr>
            <a:xfrm rot="2700000">
              <a:off x="608330" y="2389199"/>
              <a:ext cx="85249" cy="85249"/>
            </a:xfrm>
            <a:prstGeom prst="rect">
              <a:avLst/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schemeClr val="tx1">
                    <a:lumMod val="95000"/>
                    <a:lumOff val="5000"/>
                  </a:schemeClr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39" name="그래픽 38" descr="자동차">
            <a:extLst>
              <a:ext uri="{FF2B5EF4-FFF2-40B4-BE49-F238E27FC236}">
                <a16:creationId xmlns="" xmlns:a16="http://schemas.microsoft.com/office/drawing/2014/main" id="{4347FBCE-4F84-4EB8-B2FF-0360CE952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2368" y="2252803"/>
            <a:ext cx="352541" cy="352541"/>
          </a:xfrm>
          <a:prstGeom prst="rect">
            <a:avLst/>
          </a:prstGeom>
        </p:spPr>
      </p:pic>
      <p:pic>
        <p:nvPicPr>
          <p:cNvPr id="55" name="그래픽 54" descr="데이터베이스">
            <a:extLst>
              <a:ext uri="{FF2B5EF4-FFF2-40B4-BE49-F238E27FC236}">
                <a16:creationId xmlns="" xmlns:a16="http://schemas.microsoft.com/office/drawing/2014/main" id="{466EEAB7-6906-42DB-8C73-50FD1753EC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18168" y="3364149"/>
            <a:ext cx="300941" cy="26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648AFA08-A3DB-4A7C-9491-BDBBBDF8BD65}"/>
              </a:ext>
            </a:extLst>
          </p:cNvPr>
          <p:cNvSpPr/>
          <p:nvPr/>
        </p:nvSpPr>
        <p:spPr>
          <a:xfrm>
            <a:off x="0" y="1763541"/>
            <a:ext cx="9906000" cy="592584"/>
          </a:xfrm>
          <a:prstGeom prst="rect">
            <a:avLst/>
          </a:prstGeom>
          <a:solidFill>
            <a:srgbClr val="064B5D">
              <a:alpha val="13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DE44E09D-9B0E-431B-B991-B76795A8C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03"/>
          <a:stretch/>
        </p:blipFill>
        <p:spPr>
          <a:xfrm>
            <a:off x="6523665" y="1763541"/>
            <a:ext cx="3382335" cy="585104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6B6DDC90-AE37-4244-BCC0-B19C1C8F4D97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내용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="" xmlns:a16="http://schemas.microsoft.com/office/drawing/2014/main" id="{C3691E5D-025F-427F-A14C-C3AD2A5F4FAA}"/>
              </a:ext>
            </a:extLst>
          </p:cNvPr>
          <p:cNvGrpSpPr/>
          <p:nvPr/>
        </p:nvGrpSpPr>
        <p:grpSpPr>
          <a:xfrm>
            <a:off x="414445" y="1242482"/>
            <a:ext cx="1542344" cy="353943"/>
            <a:chOff x="414445" y="1678863"/>
            <a:chExt cx="1542344" cy="353943"/>
          </a:xfrm>
        </p:grpSpPr>
        <p:grpSp>
          <p:nvGrpSpPr>
            <p:cNvPr id="25" name="그룹 24">
              <a:extLst>
                <a:ext uri="{FF2B5EF4-FFF2-40B4-BE49-F238E27FC236}">
                  <a16:creationId xmlns="" xmlns:a16="http://schemas.microsoft.com/office/drawing/2014/main" id="{00586123-52EC-4DEE-BD0A-0530443D0EBB}"/>
                </a:ext>
              </a:extLst>
            </p:cNvPr>
            <p:cNvGrpSpPr/>
            <p:nvPr/>
          </p:nvGrpSpPr>
          <p:grpSpPr>
            <a:xfrm>
              <a:off x="414445" y="1771211"/>
              <a:ext cx="169246" cy="169247"/>
              <a:chOff x="3545680" y="4667249"/>
              <a:chExt cx="204788" cy="204789"/>
            </a:xfrm>
          </p:grpSpPr>
          <p:sp>
            <p:nvSpPr>
              <p:cNvPr id="28" name="자유형 41">
                <a:extLst>
                  <a:ext uri="{FF2B5EF4-FFF2-40B4-BE49-F238E27FC236}">
                    <a16:creationId xmlns="" xmlns:a16="http://schemas.microsoft.com/office/drawing/2014/main" id="{E4F4EC3E-A445-4B64-A2D9-E2E05AB4AA6A}"/>
                  </a:ext>
                </a:extLst>
              </p:cNvPr>
              <p:cNvSpPr/>
              <p:nvPr/>
            </p:nvSpPr>
            <p:spPr>
              <a:xfrm>
                <a:off x="3612355" y="4667249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9A2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29" name="자유형 42">
                <a:extLst>
                  <a:ext uri="{FF2B5EF4-FFF2-40B4-BE49-F238E27FC236}">
                    <a16:creationId xmlns="" xmlns:a16="http://schemas.microsoft.com/office/drawing/2014/main" id="{4DB466A9-99AB-4C67-B677-918F2AC54196}"/>
                  </a:ext>
                </a:extLst>
              </p:cNvPr>
              <p:cNvSpPr/>
              <p:nvPr/>
            </p:nvSpPr>
            <p:spPr>
              <a:xfrm flipH="1" flipV="1">
                <a:off x="3545680" y="4733924"/>
                <a:ext cx="138113" cy="138114"/>
              </a:xfrm>
              <a:custGeom>
                <a:avLst/>
                <a:gdLst>
                  <a:gd name="connsiteX0" fmla="*/ 0 w 138113"/>
                  <a:gd name="connsiteY0" fmla="*/ 0 h 138114"/>
                  <a:gd name="connsiteX1" fmla="*/ 138113 w 138113"/>
                  <a:gd name="connsiteY1" fmla="*/ 0 h 138114"/>
                  <a:gd name="connsiteX2" fmla="*/ 138113 w 138113"/>
                  <a:gd name="connsiteY2" fmla="*/ 66672 h 138114"/>
                  <a:gd name="connsiteX3" fmla="*/ 138113 w 138113"/>
                  <a:gd name="connsiteY3" fmla="*/ 66672 h 138114"/>
                  <a:gd name="connsiteX4" fmla="*/ 138113 w 138113"/>
                  <a:gd name="connsiteY4" fmla="*/ 138114 h 138114"/>
                  <a:gd name="connsiteX5" fmla="*/ 71441 w 138113"/>
                  <a:gd name="connsiteY5" fmla="*/ 138114 h 138114"/>
                  <a:gd name="connsiteX6" fmla="*/ 71441 w 138113"/>
                  <a:gd name="connsiteY6" fmla="*/ 66672 h 138114"/>
                  <a:gd name="connsiteX7" fmla="*/ 0 w 138113"/>
                  <a:gd name="connsiteY7" fmla="*/ 66672 h 13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113" h="138114">
                    <a:moveTo>
                      <a:pt x="0" y="0"/>
                    </a:moveTo>
                    <a:lnTo>
                      <a:pt x="138113" y="0"/>
                    </a:lnTo>
                    <a:lnTo>
                      <a:pt x="138113" y="66672"/>
                    </a:lnTo>
                    <a:lnTo>
                      <a:pt x="138113" y="66672"/>
                    </a:lnTo>
                    <a:lnTo>
                      <a:pt x="138113" y="138114"/>
                    </a:lnTo>
                    <a:lnTo>
                      <a:pt x="71441" y="138114"/>
                    </a:lnTo>
                    <a:lnTo>
                      <a:pt x="71441" y="66672"/>
                    </a:lnTo>
                    <a:lnTo>
                      <a:pt x="0" y="66672"/>
                    </a:lnTo>
                    <a:close/>
                  </a:path>
                </a:pathLst>
              </a:custGeom>
              <a:solidFill>
                <a:srgbClr val="1F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FE1D7132-3403-4565-B3DB-787B12D01662}"/>
                </a:ext>
              </a:extLst>
            </p:cNvPr>
            <p:cNvSpPr txBox="1"/>
            <p:nvPr/>
          </p:nvSpPr>
          <p:spPr>
            <a:xfrm>
              <a:off x="585580" y="1678863"/>
              <a:ext cx="1371209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b="1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맑은 고딕"/>
                  <a:ea typeface="맑은 고딕"/>
                </a:rPr>
                <a:t>4-2. </a:t>
              </a:r>
              <a:r>
                <a:rPr kumimoji="0" lang="en-US" altLang="ko-KR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1</a:t>
              </a:r>
              <a:r>
                <a:rPr kumimoji="0" lang="ko-KR" altLang="en-US" sz="1700" b="1" spc="-14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맑은 고딕"/>
                  <a:ea typeface="맑은 고딕"/>
                </a:rPr>
                <a:t>차년도</a:t>
              </a:r>
            </a:p>
          </p:txBody>
        </p:sp>
      </p:grpSp>
      <p:cxnSp>
        <p:nvCxnSpPr>
          <p:cNvPr id="30" name="직선 연결선 29">
            <a:extLst>
              <a:ext uri="{FF2B5EF4-FFF2-40B4-BE49-F238E27FC236}">
                <a16:creationId xmlns="" xmlns:a16="http://schemas.microsoft.com/office/drawing/2014/main" id="{C3274932-B400-4192-930C-DD103E4CFD5F}"/>
              </a:ext>
            </a:extLst>
          </p:cNvPr>
          <p:cNvCxnSpPr>
            <a:cxnSpLocks/>
          </p:cNvCxnSpPr>
          <p:nvPr/>
        </p:nvCxnSpPr>
        <p:spPr>
          <a:xfrm>
            <a:off x="415147" y="1660168"/>
            <a:ext cx="9062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="" xmlns:a16="http://schemas.microsoft.com/office/drawing/2014/main" id="{73325B03-3120-44BD-A5D4-BF475343FAF2}"/>
              </a:ext>
            </a:extLst>
          </p:cNvPr>
          <p:cNvCxnSpPr>
            <a:cxnSpLocks/>
          </p:cNvCxnSpPr>
          <p:nvPr/>
        </p:nvCxnSpPr>
        <p:spPr>
          <a:xfrm>
            <a:off x="0" y="2404730"/>
            <a:ext cx="9906000" cy="0"/>
          </a:xfrm>
          <a:prstGeom prst="line">
            <a:avLst/>
          </a:prstGeom>
          <a:ln w="3175">
            <a:solidFill>
              <a:srgbClr val="DEDEDE">
                <a:alpha val="60000"/>
              </a:srgb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각 삼각형 35">
            <a:extLst>
              <a:ext uri="{FF2B5EF4-FFF2-40B4-BE49-F238E27FC236}">
                <a16:creationId xmlns="" xmlns:a16="http://schemas.microsoft.com/office/drawing/2014/main" id="{C7763F04-74DA-41FF-886D-B3C78E927572}"/>
              </a:ext>
            </a:extLst>
          </p:cNvPr>
          <p:cNvSpPr/>
          <p:nvPr/>
        </p:nvSpPr>
        <p:spPr>
          <a:xfrm rot="16200000" flipV="1">
            <a:off x="-60426" y="2047612"/>
            <a:ext cx="368939" cy="248086"/>
          </a:xfrm>
          <a:prstGeom prst="rtTriangle">
            <a:avLst/>
          </a:prstGeom>
          <a:solidFill>
            <a:srgbClr val="064B5D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1" name="직각 삼각형 40">
            <a:extLst>
              <a:ext uri="{FF2B5EF4-FFF2-40B4-BE49-F238E27FC236}">
                <a16:creationId xmlns="" xmlns:a16="http://schemas.microsoft.com/office/drawing/2014/main" id="{64E9DD20-8992-43BF-A747-9F9132EEEBA2}"/>
              </a:ext>
            </a:extLst>
          </p:cNvPr>
          <p:cNvSpPr/>
          <p:nvPr/>
        </p:nvSpPr>
        <p:spPr>
          <a:xfrm rot="5400000" flipV="1">
            <a:off x="9597487" y="1823968"/>
            <a:ext cx="368939" cy="248086"/>
          </a:xfrm>
          <a:prstGeom prst="rtTriangle">
            <a:avLst/>
          </a:prstGeom>
          <a:solidFill>
            <a:srgbClr val="8E908F">
              <a:alpha val="2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5" name="제목 2">
            <a:extLst>
              <a:ext uri="{FF2B5EF4-FFF2-40B4-BE49-F238E27FC236}">
                <a16:creationId xmlns="" xmlns:a16="http://schemas.microsoft.com/office/drawing/2014/main" id="{0FCA6445-E03A-4F45-AA9C-6E68CD999C49}"/>
              </a:ext>
            </a:extLst>
          </p:cNvPr>
          <p:cNvSpPr txBox="1">
            <a:spLocks/>
          </p:cNvSpPr>
          <p:nvPr/>
        </p:nvSpPr>
        <p:spPr>
          <a:xfrm>
            <a:off x="809087" y="1889897"/>
            <a:ext cx="8287827" cy="339872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ko-KR" altLang="en-US" sz="16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강우정보를 실시간 수집하는 </a:t>
            </a:r>
            <a:r>
              <a:rPr lang="ko-KR" altLang="en-US" sz="1600" b="1" spc="-150">
                <a:ln w="3175">
                  <a:solidFill>
                    <a:srgbClr val="064B5D">
                      <a:alpha val="10000"/>
                    </a:srgbClr>
                  </a:solidFill>
                </a:ln>
                <a:solidFill>
                  <a:srgbClr val="064B5D"/>
                </a:solidFill>
                <a:effectLst/>
                <a:latin typeface="+mn-ea"/>
                <a:ea typeface="+mn-ea"/>
              </a:rPr>
              <a:t>차량용 스마트 강우 수집단말기 시제품 </a:t>
            </a:r>
            <a:r>
              <a:rPr lang="ko-KR" altLang="en-US" sz="1600" b="1" spc="-15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개발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="" xmlns:a16="http://schemas.microsoft.com/office/drawing/2014/main" id="{28C860A5-21E4-41C7-B8A7-F02F1FFAA699}"/>
              </a:ext>
            </a:extLst>
          </p:cNvPr>
          <p:cNvGrpSpPr/>
          <p:nvPr/>
        </p:nvGrpSpPr>
        <p:grpSpPr>
          <a:xfrm>
            <a:off x="417134" y="2601105"/>
            <a:ext cx="2145885" cy="308975"/>
            <a:chOff x="417134" y="2715405"/>
            <a:chExt cx="2145885" cy="308975"/>
          </a:xfrm>
        </p:grpSpPr>
        <p:sp>
          <p:nvSpPr>
            <p:cNvPr id="49" name="제목 2">
              <a:extLst>
                <a:ext uri="{FF2B5EF4-FFF2-40B4-BE49-F238E27FC236}">
                  <a16:creationId xmlns="" xmlns:a16="http://schemas.microsoft.com/office/drawing/2014/main" id="{B3EEF20D-28AB-4D16-B849-6EF6B42F75A5}"/>
                </a:ext>
              </a:extLst>
            </p:cNvPr>
            <p:cNvSpPr txBox="1">
              <a:spLocks/>
            </p:cNvSpPr>
            <p:nvPr/>
          </p:nvSpPr>
          <p:spPr>
            <a:xfrm>
              <a:off x="638572" y="2715405"/>
              <a:ext cx="1924447" cy="308975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주요 </a:t>
              </a:r>
              <a:r>
                <a:rPr lang="ko-KR" altLang="en-US" sz="16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기능 및 용도</a:t>
              </a: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="" xmlns:a16="http://schemas.microsoft.com/office/drawing/2014/main" id="{51CD8B27-6A51-4481-9411-D56A8D970665}"/>
                </a:ext>
              </a:extLst>
            </p:cNvPr>
            <p:cNvSpPr/>
            <p:nvPr/>
          </p:nvSpPr>
          <p:spPr>
            <a:xfrm>
              <a:off x="417134" y="2755794"/>
              <a:ext cx="223422" cy="223422"/>
            </a:xfrm>
            <a:prstGeom prst="roundRect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52" name="그래픽 51" descr="검사 목록이 있는 프레젠테이션">
              <a:extLst>
                <a:ext uri="{FF2B5EF4-FFF2-40B4-BE49-F238E27FC236}">
                  <a16:creationId xmlns="" xmlns:a16="http://schemas.microsoft.com/office/drawing/2014/main" id="{2829D815-7702-469F-9092-78DEB7E8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105" y="2786730"/>
              <a:ext cx="171481" cy="171481"/>
            </a:xfrm>
            <a:prstGeom prst="rect">
              <a:avLst/>
            </a:prstGeom>
          </p:spPr>
        </p:pic>
      </p:grpSp>
      <p:sp>
        <p:nvSpPr>
          <p:cNvPr id="54" name="직사각형 53">
            <a:extLst>
              <a:ext uri="{FF2B5EF4-FFF2-40B4-BE49-F238E27FC236}">
                <a16:creationId xmlns="" xmlns:a16="http://schemas.microsoft.com/office/drawing/2014/main" id="{3CE4E623-2645-4BD8-9B75-1CEF6D26B4B1}"/>
              </a:ext>
            </a:extLst>
          </p:cNvPr>
          <p:cNvSpPr/>
          <p:nvPr/>
        </p:nvSpPr>
        <p:spPr>
          <a:xfrm>
            <a:off x="414445" y="3057525"/>
            <a:ext cx="9062930" cy="3286125"/>
          </a:xfrm>
          <a:prstGeom prst="rect">
            <a:avLst/>
          </a:prstGeom>
          <a:solidFill>
            <a:srgbClr val="064B5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="" xmlns:a16="http://schemas.microsoft.com/office/drawing/2014/main" id="{084A8CA5-6058-45C4-A3D8-786BEA228A05}"/>
              </a:ext>
            </a:extLst>
          </p:cNvPr>
          <p:cNvSpPr/>
          <p:nvPr/>
        </p:nvSpPr>
        <p:spPr>
          <a:xfrm>
            <a:off x="2729972" y="3451859"/>
            <a:ext cx="6670252" cy="280606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="" xmlns:a16="http://schemas.microsoft.com/office/drawing/2014/main" id="{61616D58-98F4-410A-8BB1-1DD0E586D276}"/>
              </a:ext>
            </a:extLst>
          </p:cNvPr>
          <p:cNvSpPr/>
          <p:nvPr/>
        </p:nvSpPr>
        <p:spPr>
          <a:xfrm>
            <a:off x="491597" y="3143249"/>
            <a:ext cx="2156460" cy="311467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grpSp>
        <p:nvGrpSpPr>
          <p:cNvPr id="57" name="그룹 56">
            <a:extLst>
              <a:ext uri="{FF2B5EF4-FFF2-40B4-BE49-F238E27FC236}">
                <a16:creationId xmlns="" xmlns:a16="http://schemas.microsoft.com/office/drawing/2014/main" id="{27A2DB8F-C0C1-4C8C-A21C-D8428494952B}"/>
              </a:ext>
            </a:extLst>
          </p:cNvPr>
          <p:cNvGrpSpPr/>
          <p:nvPr/>
        </p:nvGrpSpPr>
        <p:grpSpPr>
          <a:xfrm>
            <a:off x="2729972" y="3143249"/>
            <a:ext cx="6670252" cy="333602"/>
            <a:chOff x="443327" y="3326489"/>
            <a:chExt cx="1946855" cy="333602"/>
          </a:xfrm>
        </p:grpSpPr>
        <p:sp>
          <p:nvSpPr>
            <p:cNvPr id="58" name="사각형: 잘린 대각선 방향 모서리 57">
              <a:extLst>
                <a:ext uri="{FF2B5EF4-FFF2-40B4-BE49-F238E27FC236}">
                  <a16:creationId xmlns="" xmlns:a16="http://schemas.microsoft.com/office/drawing/2014/main" id="{AA5CC876-DDE5-42DE-ABD2-E93C4139D19C}"/>
                </a:ext>
              </a:extLst>
            </p:cNvPr>
            <p:cNvSpPr/>
            <p:nvPr/>
          </p:nvSpPr>
          <p:spPr>
            <a:xfrm>
              <a:off x="443327" y="3326489"/>
              <a:ext cx="1946855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59" name="제목 2">
              <a:extLst>
                <a:ext uri="{FF2B5EF4-FFF2-40B4-BE49-F238E27FC236}">
                  <a16:creationId xmlns="" xmlns:a16="http://schemas.microsoft.com/office/drawing/2014/main" id="{E8B50DCE-39EC-4833-8B50-9CA631DD6D26}"/>
                </a:ext>
              </a:extLst>
            </p:cNvPr>
            <p:cNvSpPr txBox="1">
              <a:spLocks/>
            </p:cNvSpPr>
            <p:nvPr/>
          </p:nvSpPr>
          <p:spPr>
            <a:xfrm>
              <a:off x="684078" y="3352169"/>
              <a:ext cx="1465351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altLang="ko-KR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1</a:t>
              </a: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차 강우정보 수집단말기 구성도</a:t>
              </a: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="" xmlns:a16="http://schemas.microsoft.com/office/drawing/2014/main" id="{BA179BD6-0D7B-42C9-8E02-C21E3EC529B9}"/>
              </a:ext>
            </a:extLst>
          </p:cNvPr>
          <p:cNvGrpSpPr/>
          <p:nvPr/>
        </p:nvGrpSpPr>
        <p:grpSpPr>
          <a:xfrm>
            <a:off x="492817" y="3140074"/>
            <a:ext cx="2160368" cy="333602"/>
            <a:chOff x="441562" y="3329664"/>
            <a:chExt cx="1950383" cy="333602"/>
          </a:xfrm>
        </p:grpSpPr>
        <p:sp>
          <p:nvSpPr>
            <p:cNvPr id="62" name="사각형: 잘린 대각선 방향 모서리 61">
              <a:extLst>
                <a:ext uri="{FF2B5EF4-FFF2-40B4-BE49-F238E27FC236}">
                  <a16:creationId xmlns="" xmlns:a16="http://schemas.microsoft.com/office/drawing/2014/main" id="{35BA4084-375E-4D94-A1F8-F3C3FB1EAFB7}"/>
                </a:ext>
              </a:extLst>
            </p:cNvPr>
            <p:cNvSpPr/>
            <p:nvPr/>
          </p:nvSpPr>
          <p:spPr>
            <a:xfrm>
              <a:off x="446193" y="3329664"/>
              <a:ext cx="1938159" cy="33360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63" name="제목 2">
              <a:extLst>
                <a:ext uri="{FF2B5EF4-FFF2-40B4-BE49-F238E27FC236}">
                  <a16:creationId xmlns="" xmlns:a16="http://schemas.microsoft.com/office/drawing/2014/main" id="{9D5B2368-E0F9-409A-BB4C-D587CA34B60C}"/>
                </a:ext>
              </a:extLst>
            </p:cNvPr>
            <p:cNvSpPr txBox="1">
              <a:spLocks/>
            </p:cNvSpPr>
            <p:nvPr/>
          </p:nvSpPr>
          <p:spPr>
            <a:xfrm>
              <a:off x="441562" y="3352169"/>
              <a:ext cx="1950383" cy="28088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altLang="ko-KR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1</a:t>
              </a: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차 </a:t>
              </a:r>
              <a:r>
                <a:rPr lang="en-US" altLang="ko-KR" sz="1400" b="1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MOCK UP</a:t>
              </a:r>
              <a:r>
                <a:rPr lang="en-US" altLang="ko-KR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ko-KR" altLang="en-US" sz="14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제작</a:t>
              </a:r>
            </a:p>
          </p:txBody>
        </p:sp>
      </p:grpSp>
      <p:cxnSp>
        <p:nvCxnSpPr>
          <p:cNvPr id="6" name="직선 연결선 5">
            <a:extLst>
              <a:ext uri="{FF2B5EF4-FFF2-40B4-BE49-F238E27FC236}">
                <a16:creationId xmlns="" xmlns:a16="http://schemas.microsoft.com/office/drawing/2014/main" id="{468AF471-B10D-4147-8370-7635E857280B}"/>
              </a:ext>
            </a:extLst>
          </p:cNvPr>
          <p:cNvCxnSpPr/>
          <p:nvPr/>
        </p:nvCxnSpPr>
        <p:spPr>
          <a:xfrm>
            <a:off x="648222" y="4147497"/>
            <a:ext cx="1843211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="" xmlns:a16="http://schemas.microsoft.com/office/drawing/2014/main" id="{857A58A9-5A8A-4CF5-B2EB-D5E3692F22BE}"/>
              </a:ext>
            </a:extLst>
          </p:cNvPr>
          <p:cNvCxnSpPr/>
          <p:nvPr/>
        </p:nvCxnSpPr>
        <p:spPr>
          <a:xfrm>
            <a:off x="648222" y="4600063"/>
            <a:ext cx="1843211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="" xmlns:a16="http://schemas.microsoft.com/office/drawing/2014/main" id="{DFC689E9-1AFD-4FDC-88F7-56A9D3C5C02C}"/>
              </a:ext>
            </a:extLst>
          </p:cNvPr>
          <p:cNvCxnSpPr/>
          <p:nvPr/>
        </p:nvCxnSpPr>
        <p:spPr>
          <a:xfrm>
            <a:off x="648222" y="5052629"/>
            <a:ext cx="1843211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="" xmlns:a16="http://schemas.microsoft.com/office/drawing/2014/main" id="{482307EE-20CC-4F86-8181-77B50A8F0211}"/>
              </a:ext>
            </a:extLst>
          </p:cNvPr>
          <p:cNvCxnSpPr/>
          <p:nvPr/>
        </p:nvCxnSpPr>
        <p:spPr>
          <a:xfrm>
            <a:off x="648222" y="5505195"/>
            <a:ext cx="1843211" cy="0"/>
          </a:xfrm>
          <a:prstGeom prst="line">
            <a:avLst/>
          </a:prstGeom>
          <a:ln w="3175">
            <a:solidFill>
              <a:schemeClr val="bg1">
                <a:lumMod val="75000"/>
                <a:alpha val="7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="" xmlns:a16="http://schemas.microsoft.com/office/drawing/2014/main" id="{78AC80B7-71F0-44CC-84E7-D5AF2755BDE7}"/>
              </a:ext>
            </a:extLst>
          </p:cNvPr>
          <p:cNvCxnSpPr/>
          <p:nvPr/>
        </p:nvCxnSpPr>
        <p:spPr>
          <a:xfrm>
            <a:off x="648222" y="5957761"/>
            <a:ext cx="184321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="" xmlns:a16="http://schemas.microsoft.com/office/drawing/2014/main" id="{4400C429-361F-4CE1-ABF3-EB21C8697B31}"/>
              </a:ext>
            </a:extLst>
          </p:cNvPr>
          <p:cNvGrpSpPr/>
          <p:nvPr/>
        </p:nvGrpSpPr>
        <p:grpSpPr>
          <a:xfrm>
            <a:off x="746667" y="3751278"/>
            <a:ext cx="1851923" cy="2150136"/>
            <a:chOff x="726596" y="3598878"/>
            <a:chExt cx="1851923" cy="2150136"/>
          </a:xfrm>
        </p:grpSpPr>
        <p:sp>
          <p:nvSpPr>
            <p:cNvPr id="60" name="제목 2">
              <a:extLst>
                <a:ext uri="{FF2B5EF4-FFF2-40B4-BE49-F238E27FC236}">
                  <a16:creationId xmlns="" xmlns:a16="http://schemas.microsoft.com/office/drawing/2014/main" id="{ADF0C7A8-CDF1-4018-935E-44FC38C3B861}"/>
                </a:ext>
              </a:extLst>
            </p:cNvPr>
            <p:cNvSpPr txBox="1">
              <a:spLocks/>
            </p:cNvSpPr>
            <p:nvPr/>
          </p:nvSpPr>
          <p:spPr>
            <a:xfrm>
              <a:off x="726596" y="3598878"/>
              <a:ext cx="1686463" cy="339872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altLang="ko-KR" sz="12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GPS Module</a:t>
              </a:r>
              <a:endParaRPr lang="ko-KR" altLang="en-US" sz="12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64" name="제목 2">
              <a:extLst>
                <a:ext uri="{FF2B5EF4-FFF2-40B4-BE49-F238E27FC236}">
                  <a16:creationId xmlns="" xmlns:a16="http://schemas.microsoft.com/office/drawing/2014/main" id="{BCFD806B-8DE0-4F3B-AD80-489F7AC54FF1}"/>
                </a:ext>
              </a:extLst>
            </p:cNvPr>
            <p:cNvSpPr txBox="1">
              <a:spLocks/>
            </p:cNvSpPr>
            <p:nvPr/>
          </p:nvSpPr>
          <p:spPr>
            <a:xfrm>
              <a:off x="726596" y="4051444"/>
              <a:ext cx="1686463" cy="339872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altLang="ko-KR" sz="12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Raspberry pi</a:t>
              </a:r>
              <a:endParaRPr lang="ko-KR" altLang="en-US" sz="12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65" name="제목 2">
              <a:extLst>
                <a:ext uri="{FF2B5EF4-FFF2-40B4-BE49-F238E27FC236}">
                  <a16:creationId xmlns="" xmlns:a16="http://schemas.microsoft.com/office/drawing/2014/main" id="{B059AAB7-6988-426A-9E0C-7756341AF6F0}"/>
                </a:ext>
              </a:extLst>
            </p:cNvPr>
            <p:cNvSpPr txBox="1">
              <a:spLocks/>
            </p:cNvSpPr>
            <p:nvPr/>
          </p:nvSpPr>
          <p:spPr>
            <a:xfrm>
              <a:off x="726596" y="4504010"/>
              <a:ext cx="1686463" cy="339872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altLang="ko-KR" sz="12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4G LTE Dongle</a:t>
              </a:r>
              <a:endParaRPr lang="ko-KR" altLang="en-US" sz="12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66" name="제목 2">
              <a:extLst>
                <a:ext uri="{FF2B5EF4-FFF2-40B4-BE49-F238E27FC236}">
                  <a16:creationId xmlns="" xmlns:a16="http://schemas.microsoft.com/office/drawing/2014/main" id="{162C8DC5-A3AF-437F-A168-9DCA202989F9}"/>
                </a:ext>
              </a:extLst>
            </p:cNvPr>
            <p:cNvSpPr txBox="1">
              <a:spLocks/>
            </p:cNvSpPr>
            <p:nvPr/>
          </p:nvSpPr>
          <p:spPr>
            <a:xfrm>
              <a:off x="726596" y="4956576"/>
              <a:ext cx="1686463" cy="339872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2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레인센서</a:t>
              </a:r>
            </a:p>
          </p:txBody>
        </p:sp>
        <p:sp>
          <p:nvSpPr>
            <p:cNvPr id="67" name="제목 2">
              <a:extLst>
                <a:ext uri="{FF2B5EF4-FFF2-40B4-BE49-F238E27FC236}">
                  <a16:creationId xmlns="" xmlns:a16="http://schemas.microsoft.com/office/drawing/2014/main" id="{8E2F3E91-BADA-4596-BCB8-DC56FAD74C60}"/>
                </a:ext>
              </a:extLst>
            </p:cNvPr>
            <p:cNvSpPr txBox="1">
              <a:spLocks/>
            </p:cNvSpPr>
            <p:nvPr/>
          </p:nvSpPr>
          <p:spPr>
            <a:xfrm>
              <a:off x="726596" y="5409142"/>
              <a:ext cx="1851923" cy="339872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altLang="ko-KR" sz="12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Power supply</a:t>
              </a:r>
              <a:r>
                <a:rPr lang="ko-KR" altLang="en-US" sz="1200" spc="-1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로 구성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C29C5DE6-887A-4716-9B2F-2E3822ADDBDC}"/>
              </a:ext>
            </a:extLst>
          </p:cNvPr>
          <p:cNvGrpSpPr/>
          <p:nvPr/>
        </p:nvGrpSpPr>
        <p:grpSpPr>
          <a:xfrm>
            <a:off x="652473" y="3859048"/>
            <a:ext cx="134159" cy="1928620"/>
            <a:chOff x="628660" y="3859048"/>
            <a:chExt cx="134159" cy="1928620"/>
          </a:xfrm>
        </p:grpSpPr>
        <p:sp>
          <p:nvSpPr>
            <p:cNvPr id="69" name="Freeform 5">
              <a:extLst>
                <a:ext uri="{FF2B5EF4-FFF2-40B4-BE49-F238E27FC236}">
                  <a16:creationId xmlns="" xmlns:a16="http://schemas.microsoft.com/office/drawing/2014/main" id="{9A4607DC-1C98-4353-B4D3-F1A013F33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0" y="3859048"/>
              <a:ext cx="134159" cy="112380"/>
            </a:xfrm>
            <a:custGeom>
              <a:avLst/>
              <a:gdLst>
                <a:gd name="T0" fmla="*/ 409 w 501"/>
                <a:gd name="T1" fmla="*/ 1 h 442"/>
                <a:gd name="T2" fmla="*/ 227 w 501"/>
                <a:gd name="T3" fmla="*/ 195 h 442"/>
                <a:gd name="T4" fmla="*/ 161 w 501"/>
                <a:gd name="T5" fmla="*/ 320 h 442"/>
                <a:gd name="T6" fmla="*/ 92 w 501"/>
                <a:gd name="T7" fmla="*/ 237 h 442"/>
                <a:gd name="T8" fmla="*/ 0 w 501"/>
                <a:gd name="T9" fmla="*/ 237 h 442"/>
                <a:gd name="T10" fmla="*/ 117 w 501"/>
                <a:gd name="T11" fmla="*/ 439 h 442"/>
                <a:gd name="T12" fmla="*/ 210 w 501"/>
                <a:gd name="T13" fmla="*/ 439 h 442"/>
                <a:gd name="T14" fmla="*/ 320 w 501"/>
                <a:gd name="T15" fmla="*/ 195 h 442"/>
                <a:gd name="T16" fmla="*/ 501 w 501"/>
                <a:gd name="T17" fmla="*/ 1 h 442"/>
                <a:gd name="T18" fmla="*/ 409 w 501"/>
                <a:gd name="T19" fmla="*/ 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1" h="442">
                  <a:moveTo>
                    <a:pt x="409" y="1"/>
                  </a:moveTo>
                  <a:cubicBezTo>
                    <a:pt x="328" y="38"/>
                    <a:pt x="271" y="122"/>
                    <a:pt x="227" y="195"/>
                  </a:cubicBezTo>
                  <a:cubicBezTo>
                    <a:pt x="203" y="235"/>
                    <a:pt x="181" y="277"/>
                    <a:pt x="161" y="320"/>
                  </a:cubicBezTo>
                  <a:cubicBezTo>
                    <a:pt x="143" y="288"/>
                    <a:pt x="121" y="259"/>
                    <a:pt x="92" y="237"/>
                  </a:cubicBezTo>
                  <a:cubicBezTo>
                    <a:pt x="91" y="236"/>
                    <a:pt x="1" y="238"/>
                    <a:pt x="0" y="237"/>
                  </a:cubicBezTo>
                  <a:cubicBezTo>
                    <a:pt x="61" y="286"/>
                    <a:pt x="95" y="366"/>
                    <a:pt x="117" y="439"/>
                  </a:cubicBezTo>
                  <a:cubicBezTo>
                    <a:pt x="118" y="442"/>
                    <a:pt x="209" y="442"/>
                    <a:pt x="210" y="439"/>
                  </a:cubicBezTo>
                  <a:cubicBezTo>
                    <a:pt x="234" y="354"/>
                    <a:pt x="274" y="271"/>
                    <a:pt x="320" y="195"/>
                  </a:cubicBezTo>
                  <a:cubicBezTo>
                    <a:pt x="364" y="122"/>
                    <a:pt x="421" y="38"/>
                    <a:pt x="501" y="1"/>
                  </a:cubicBezTo>
                  <a:cubicBezTo>
                    <a:pt x="499" y="2"/>
                    <a:pt x="411" y="0"/>
                    <a:pt x="409" y="1"/>
                  </a:cubicBezTo>
                  <a:close/>
                </a:path>
              </a:pathLst>
            </a:cu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70" name="Freeform 5">
              <a:extLst>
                <a:ext uri="{FF2B5EF4-FFF2-40B4-BE49-F238E27FC236}">
                  <a16:creationId xmlns="" xmlns:a16="http://schemas.microsoft.com/office/drawing/2014/main" id="{98E634A6-4E36-4636-AA65-8D4F2C1C2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0" y="4313108"/>
              <a:ext cx="134159" cy="112380"/>
            </a:xfrm>
            <a:custGeom>
              <a:avLst/>
              <a:gdLst>
                <a:gd name="T0" fmla="*/ 409 w 501"/>
                <a:gd name="T1" fmla="*/ 1 h 442"/>
                <a:gd name="T2" fmla="*/ 227 w 501"/>
                <a:gd name="T3" fmla="*/ 195 h 442"/>
                <a:gd name="T4" fmla="*/ 161 w 501"/>
                <a:gd name="T5" fmla="*/ 320 h 442"/>
                <a:gd name="T6" fmla="*/ 92 w 501"/>
                <a:gd name="T7" fmla="*/ 237 h 442"/>
                <a:gd name="T8" fmla="*/ 0 w 501"/>
                <a:gd name="T9" fmla="*/ 237 h 442"/>
                <a:gd name="T10" fmla="*/ 117 w 501"/>
                <a:gd name="T11" fmla="*/ 439 h 442"/>
                <a:gd name="T12" fmla="*/ 210 w 501"/>
                <a:gd name="T13" fmla="*/ 439 h 442"/>
                <a:gd name="T14" fmla="*/ 320 w 501"/>
                <a:gd name="T15" fmla="*/ 195 h 442"/>
                <a:gd name="T16" fmla="*/ 501 w 501"/>
                <a:gd name="T17" fmla="*/ 1 h 442"/>
                <a:gd name="T18" fmla="*/ 409 w 501"/>
                <a:gd name="T19" fmla="*/ 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1" h="442">
                  <a:moveTo>
                    <a:pt x="409" y="1"/>
                  </a:moveTo>
                  <a:cubicBezTo>
                    <a:pt x="328" y="38"/>
                    <a:pt x="271" y="122"/>
                    <a:pt x="227" y="195"/>
                  </a:cubicBezTo>
                  <a:cubicBezTo>
                    <a:pt x="203" y="235"/>
                    <a:pt x="181" y="277"/>
                    <a:pt x="161" y="320"/>
                  </a:cubicBezTo>
                  <a:cubicBezTo>
                    <a:pt x="143" y="288"/>
                    <a:pt x="121" y="259"/>
                    <a:pt x="92" y="237"/>
                  </a:cubicBezTo>
                  <a:cubicBezTo>
                    <a:pt x="91" y="236"/>
                    <a:pt x="1" y="238"/>
                    <a:pt x="0" y="237"/>
                  </a:cubicBezTo>
                  <a:cubicBezTo>
                    <a:pt x="61" y="286"/>
                    <a:pt x="95" y="366"/>
                    <a:pt x="117" y="439"/>
                  </a:cubicBezTo>
                  <a:cubicBezTo>
                    <a:pt x="118" y="442"/>
                    <a:pt x="209" y="442"/>
                    <a:pt x="210" y="439"/>
                  </a:cubicBezTo>
                  <a:cubicBezTo>
                    <a:pt x="234" y="354"/>
                    <a:pt x="274" y="271"/>
                    <a:pt x="320" y="195"/>
                  </a:cubicBezTo>
                  <a:cubicBezTo>
                    <a:pt x="364" y="122"/>
                    <a:pt x="421" y="38"/>
                    <a:pt x="501" y="1"/>
                  </a:cubicBezTo>
                  <a:cubicBezTo>
                    <a:pt x="499" y="2"/>
                    <a:pt x="411" y="0"/>
                    <a:pt x="409" y="1"/>
                  </a:cubicBezTo>
                  <a:close/>
                </a:path>
              </a:pathLst>
            </a:cu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71" name="Freeform 5">
              <a:extLst>
                <a:ext uri="{FF2B5EF4-FFF2-40B4-BE49-F238E27FC236}">
                  <a16:creationId xmlns="" xmlns:a16="http://schemas.microsoft.com/office/drawing/2014/main" id="{323C0529-8D25-47B3-8845-FF5BD5AA2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0" y="4767168"/>
              <a:ext cx="134159" cy="112380"/>
            </a:xfrm>
            <a:custGeom>
              <a:avLst/>
              <a:gdLst>
                <a:gd name="T0" fmla="*/ 409 w 501"/>
                <a:gd name="T1" fmla="*/ 1 h 442"/>
                <a:gd name="T2" fmla="*/ 227 w 501"/>
                <a:gd name="T3" fmla="*/ 195 h 442"/>
                <a:gd name="T4" fmla="*/ 161 w 501"/>
                <a:gd name="T5" fmla="*/ 320 h 442"/>
                <a:gd name="T6" fmla="*/ 92 w 501"/>
                <a:gd name="T7" fmla="*/ 237 h 442"/>
                <a:gd name="T8" fmla="*/ 0 w 501"/>
                <a:gd name="T9" fmla="*/ 237 h 442"/>
                <a:gd name="T10" fmla="*/ 117 w 501"/>
                <a:gd name="T11" fmla="*/ 439 h 442"/>
                <a:gd name="T12" fmla="*/ 210 w 501"/>
                <a:gd name="T13" fmla="*/ 439 h 442"/>
                <a:gd name="T14" fmla="*/ 320 w 501"/>
                <a:gd name="T15" fmla="*/ 195 h 442"/>
                <a:gd name="T16" fmla="*/ 501 w 501"/>
                <a:gd name="T17" fmla="*/ 1 h 442"/>
                <a:gd name="T18" fmla="*/ 409 w 501"/>
                <a:gd name="T19" fmla="*/ 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1" h="442">
                  <a:moveTo>
                    <a:pt x="409" y="1"/>
                  </a:moveTo>
                  <a:cubicBezTo>
                    <a:pt x="328" y="38"/>
                    <a:pt x="271" y="122"/>
                    <a:pt x="227" y="195"/>
                  </a:cubicBezTo>
                  <a:cubicBezTo>
                    <a:pt x="203" y="235"/>
                    <a:pt x="181" y="277"/>
                    <a:pt x="161" y="320"/>
                  </a:cubicBezTo>
                  <a:cubicBezTo>
                    <a:pt x="143" y="288"/>
                    <a:pt x="121" y="259"/>
                    <a:pt x="92" y="237"/>
                  </a:cubicBezTo>
                  <a:cubicBezTo>
                    <a:pt x="91" y="236"/>
                    <a:pt x="1" y="238"/>
                    <a:pt x="0" y="237"/>
                  </a:cubicBezTo>
                  <a:cubicBezTo>
                    <a:pt x="61" y="286"/>
                    <a:pt x="95" y="366"/>
                    <a:pt x="117" y="439"/>
                  </a:cubicBezTo>
                  <a:cubicBezTo>
                    <a:pt x="118" y="442"/>
                    <a:pt x="209" y="442"/>
                    <a:pt x="210" y="439"/>
                  </a:cubicBezTo>
                  <a:cubicBezTo>
                    <a:pt x="234" y="354"/>
                    <a:pt x="274" y="271"/>
                    <a:pt x="320" y="195"/>
                  </a:cubicBezTo>
                  <a:cubicBezTo>
                    <a:pt x="364" y="122"/>
                    <a:pt x="421" y="38"/>
                    <a:pt x="501" y="1"/>
                  </a:cubicBezTo>
                  <a:cubicBezTo>
                    <a:pt x="499" y="2"/>
                    <a:pt x="411" y="0"/>
                    <a:pt x="409" y="1"/>
                  </a:cubicBezTo>
                  <a:close/>
                </a:path>
              </a:pathLst>
            </a:cu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46DA4A32-003E-452D-94DF-D356EC904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0" y="5221228"/>
              <a:ext cx="134159" cy="112380"/>
            </a:xfrm>
            <a:custGeom>
              <a:avLst/>
              <a:gdLst>
                <a:gd name="T0" fmla="*/ 409 w 501"/>
                <a:gd name="T1" fmla="*/ 1 h 442"/>
                <a:gd name="T2" fmla="*/ 227 w 501"/>
                <a:gd name="T3" fmla="*/ 195 h 442"/>
                <a:gd name="T4" fmla="*/ 161 w 501"/>
                <a:gd name="T5" fmla="*/ 320 h 442"/>
                <a:gd name="T6" fmla="*/ 92 w 501"/>
                <a:gd name="T7" fmla="*/ 237 h 442"/>
                <a:gd name="T8" fmla="*/ 0 w 501"/>
                <a:gd name="T9" fmla="*/ 237 h 442"/>
                <a:gd name="T10" fmla="*/ 117 w 501"/>
                <a:gd name="T11" fmla="*/ 439 h 442"/>
                <a:gd name="T12" fmla="*/ 210 w 501"/>
                <a:gd name="T13" fmla="*/ 439 h 442"/>
                <a:gd name="T14" fmla="*/ 320 w 501"/>
                <a:gd name="T15" fmla="*/ 195 h 442"/>
                <a:gd name="T16" fmla="*/ 501 w 501"/>
                <a:gd name="T17" fmla="*/ 1 h 442"/>
                <a:gd name="T18" fmla="*/ 409 w 501"/>
                <a:gd name="T19" fmla="*/ 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1" h="442">
                  <a:moveTo>
                    <a:pt x="409" y="1"/>
                  </a:moveTo>
                  <a:cubicBezTo>
                    <a:pt x="328" y="38"/>
                    <a:pt x="271" y="122"/>
                    <a:pt x="227" y="195"/>
                  </a:cubicBezTo>
                  <a:cubicBezTo>
                    <a:pt x="203" y="235"/>
                    <a:pt x="181" y="277"/>
                    <a:pt x="161" y="320"/>
                  </a:cubicBezTo>
                  <a:cubicBezTo>
                    <a:pt x="143" y="288"/>
                    <a:pt x="121" y="259"/>
                    <a:pt x="92" y="237"/>
                  </a:cubicBezTo>
                  <a:cubicBezTo>
                    <a:pt x="91" y="236"/>
                    <a:pt x="1" y="238"/>
                    <a:pt x="0" y="237"/>
                  </a:cubicBezTo>
                  <a:cubicBezTo>
                    <a:pt x="61" y="286"/>
                    <a:pt x="95" y="366"/>
                    <a:pt x="117" y="439"/>
                  </a:cubicBezTo>
                  <a:cubicBezTo>
                    <a:pt x="118" y="442"/>
                    <a:pt x="209" y="442"/>
                    <a:pt x="210" y="439"/>
                  </a:cubicBezTo>
                  <a:cubicBezTo>
                    <a:pt x="234" y="354"/>
                    <a:pt x="274" y="271"/>
                    <a:pt x="320" y="195"/>
                  </a:cubicBezTo>
                  <a:cubicBezTo>
                    <a:pt x="364" y="122"/>
                    <a:pt x="421" y="38"/>
                    <a:pt x="501" y="1"/>
                  </a:cubicBezTo>
                  <a:cubicBezTo>
                    <a:pt x="499" y="2"/>
                    <a:pt x="411" y="0"/>
                    <a:pt x="409" y="1"/>
                  </a:cubicBezTo>
                  <a:close/>
                </a:path>
              </a:pathLst>
            </a:cu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73" name="Freeform 5">
              <a:extLst>
                <a:ext uri="{FF2B5EF4-FFF2-40B4-BE49-F238E27FC236}">
                  <a16:creationId xmlns="" xmlns:a16="http://schemas.microsoft.com/office/drawing/2014/main" id="{9B117623-20C8-4D48-9E01-57357DD47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0" y="5675288"/>
              <a:ext cx="134159" cy="112380"/>
            </a:xfrm>
            <a:custGeom>
              <a:avLst/>
              <a:gdLst>
                <a:gd name="T0" fmla="*/ 409 w 501"/>
                <a:gd name="T1" fmla="*/ 1 h 442"/>
                <a:gd name="T2" fmla="*/ 227 w 501"/>
                <a:gd name="T3" fmla="*/ 195 h 442"/>
                <a:gd name="T4" fmla="*/ 161 w 501"/>
                <a:gd name="T5" fmla="*/ 320 h 442"/>
                <a:gd name="T6" fmla="*/ 92 w 501"/>
                <a:gd name="T7" fmla="*/ 237 h 442"/>
                <a:gd name="T8" fmla="*/ 0 w 501"/>
                <a:gd name="T9" fmla="*/ 237 h 442"/>
                <a:gd name="T10" fmla="*/ 117 w 501"/>
                <a:gd name="T11" fmla="*/ 439 h 442"/>
                <a:gd name="T12" fmla="*/ 210 w 501"/>
                <a:gd name="T13" fmla="*/ 439 h 442"/>
                <a:gd name="T14" fmla="*/ 320 w 501"/>
                <a:gd name="T15" fmla="*/ 195 h 442"/>
                <a:gd name="T16" fmla="*/ 501 w 501"/>
                <a:gd name="T17" fmla="*/ 1 h 442"/>
                <a:gd name="T18" fmla="*/ 409 w 501"/>
                <a:gd name="T19" fmla="*/ 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1" h="442">
                  <a:moveTo>
                    <a:pt x="409" y="1"/>
                  </a:moveTo>
                  <a:cubicBezTo>
                    <a:pt x="328" y="38"/>
                    <a:pt x="271" y="122"/>
                    <a:pt x="227" y="195"/>
                  </a:cubicBezTo>
                  <a:cubicBezTo>
                    <a:pt x="203" y="235"/>
                    <a:pt x="181" y="277"/>
                    <a:pt x="161" y="320"/>
                  </a:cubicBezTo>
                  <a:cubicBezTo>
                    <a:pt x="143" y="288"/>
                    <a:pt x="121" y="259"/>
                    <a:pt x="92" y="237"/>
                  </a:cubicBezTo>
                  <a:cubicBezTo>
                    <a:pt x="91" y="236"/>
                    <a:pt x="1" y="238"/>
                    <a:pt x="0" y="237"/>
                  </a:cubicBezTo>
                  <a:cubicBezTo>
                    <a:pt x="61" y="286"/>
                    <a:pt x="95" y="366"/>
                    <a:pt x="117" y="439"/>
                  </a:cubicBezTo>
                  <a:cubicBezTo>
                    <a:pt x="118" y="442"/>
                    <a:pt x="209" y="442"/>
                    <a:pt x="210" y="439"/>
                  </a:cubicBezTo>
                  <a:cubicBezTo>
                    <a:pt x="234" y="354"/>
                    <a:pt x="274" y="271"/>
                    <a:pt x="320" y="195"/>
                  </a:cubicBezTo>
                  <a:cubicBezTo>
                    <a:pt x="364" y="122"/>
                    <a:pt x="421" y="38"/>
                    <a:pt x="501" y="1"/>
                  </a:cubicBezTo>
                  <a:cubicBezTo>
                    <a:pt x="499" y="2"/>
                    <a:pt x="411" y="0"/>
                    <a:pt x="409" y="1"/>
                  </a:cubicBezTo>
                  <a:close/>
                </a:path>
              </a:pathLst>
            </a:cu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48" name="직사각형 147">
            <a:extLst>
              <a:ext uri="{FF2B5EF4-FFF2-40B4-BE49-F238E27FC236}">
                <a16:creationId xmlns="" xmlns:a16="http://schemas.microsoft.com/office/drawing/2014/main" id="{2C4AA1EA-D7EC-4B50-B0FA-BB0105F21C3B}"/>
              </a:ext>
            </a:extLst>
          </p:cNvPr>
          <p:cNvSpPr/>
          <p:nvPr/>
        </p:nvSpPr>
        <p:spPr>
          <a:xfrm>
            <a:off x="7803761" y="4431233"/>
            <a:ext cx="1399475" cy="273365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49" name="제목 2">
            <a:extLst>
              <a:ext uri="{FF2B5EF4-FFF2-40B4-BE49-F238E27FC236}">
                <a16:creationId xmlns="" xmlns:a16="http://schemas.microsoft.com/office/drawing/2014/main" id="{0444569E-68C2-4662-AD51-553B251A34FA}"/>
              </a:ext>
            </a:extLst>
          </p:cNvPr>
          <p:cNvSpPr txBox="1">
            <a:spLocks/>
          </p:cNvSpPr>
          <p:nvPr/>
        </p:nvSpPr>
        <p:spPr>
          <a:xfrm>
            <a:off x="7849465" y="4469454"/>
            <a:ext cx="1308068" cy="196923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4G</a:t>
            </a:r>
            <a:r>
              <a:rPr lang="ko-KR" altLang="en-US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LTE</a:t>
            </a:r>
          </a:p>
        </p:txBody>
      </p:sp>
      <p:sp>
        <p:nvSpPr>
          <p:cNvPr id="140" name="직사각형 139">
            <a:extLst>
              <a:ext uri="{FF2B5EF4-FFF2-40B4-BE49-F238E27FC236}">
                <a16:creationId xmlns="" xmlns:a16="http://schemas.microsoft.com/office/drawing/2014/main" id="{326942AB-49FA-41E1-AC9C-09D83DF404A6}"/>
              </a:ext>
            </a:extLst>
          </p:cNvPr>
          <p:cNvSpPr/>
          <p:nvPr/>
        </p:nvSpPr>
        <p:spPr>
          <a:xfrm>
            <a:off x="7803761" y="3653029"/>
            <a:ext cx="1399475" cy="700271"/>
          </a:xfrm>
          <a:prstGeom prst="rect">
            <a:avLst/>
          </a:prstGeom>
          <a:solidFill>
            <a:schemeClr val="bg1"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600"/>
          </a:p>
        </p:txBody>
      </p:sp>
      <p:sp>
        <p:nvSpPr>
          <p:cNvPr id="142" name="이등변 삼각형 141">
            <a:extLst>
              <a:ext uri="{FF2B5EF4-FFF2-40B4-BE49-F238E27FC236}">
                <a16:creationId xmlns="" xmlns:a16="http://schemas.microsoft.com/office/drawing/2014/main" id="{3CD1AFD0-B5E0-4B3D-9F63-1FEFFDDF45C5}"/>
              </a:ext>
            </a:extLst>
          </p:cNvPr>
          <p:cNvSpPr/>
          <p:nvPr/>
        </p:nvSpPr>
        <p:spPr>
          <a:xfrm>
            <a:off x="8402085" y="4266579"/>
            <a:ext cx="202828" cy="108570"/>
          </a:xfrm>
          <a:prstGeom prst="triangl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143" name="그룹 142">
            <a:extLst>
              <a:ext uri="{FF2B5EF4-FFF2-40B4-BE49-F238E27FC236}">
                <a16:creationId xmlns="" xmlns:a16="http://schemas.microsoft.com/office/drawing/2014/main" id="{29F0E111-C380-4AD9-827E-6018CA603EEA}"/>
              </a:ext>
            </a:extLst>
          </p:cNvPr>
          <p:cNvGrpSpPr/>
          <p:nvPr/>
        </p:nvGrpSpPr>
        <p:grpSpPr>
          <a:xfrm rot="2700000">
            <a:off x="8442551" y="4294444"/>
            <a:ext cx="121894" cy="121894"/>
            <a:chOff x="4602956" y="4993481"/>
            <a:chExt cx="297657" cy="297657"/>
          </a:xfrm>
        </p:grpSpPr>
        <p:cxnSp>
          <p:nvCxnSpPr>
            <p:cNvPr id="144" name="직선 연결선 143">
              <a:extLst>
                <a:ext uri="{FF2B5EF4-FFF2-40B4-BE49-F238E27FC236}">
                  <a16:creationId xmlns="" xmlns:a16="http://schemas.microsoft.com/office/drawing/2014/main" id="{62944406-D348-4077-AA44-47F16ABF842B}"/>
                </a:ext>
              </a:extLst>
            </p:cNvPr>
            <p:cNvCxnSpPr/>
            <p:nvPr/>
          </p:nvCxnSpPr>
          <p:spPr>
            <a:xfrm>
              <a:off x="4602956" y="4993481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5" name="직선 연결선 144">
              <a:extLst>
                <a:ext uri="{FF2B5EF4-FFF2-40B4-BE49-F238E27FC236}">
                  <a16:creationId xmlns="" xmlns:a16="http://schemas.microsoft.com/office/drawing/2014/main" id="{C7394D01-0A0B-4E1C-9118-8EFFF6E932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51785" y="4844653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7" name="직사각형 136">
            <a:extLst>
              <a:ext uri="{FF2B5EF4-FFF2-40B4-BE49-F238E27FC236}">
                <a16:creationId xmlns="" xmlns:a16="http://schemas.microsoft.com/office/drawing/2014/main" id="{23DFD56F-EF8A-4CAC-8217-EF2E3F640D83}"/>
              </a:ext>
            </a:extLst>
          </p:cNvPr>
          <p:cNvSpPr/>
          <p:nvPr/>
        </p:nvSpPr>
        <p:spPr>
          <a:xfrm>
            <a:off x="7803761" y="5793308"/>
            <a:ext cx="1399475" cy="273365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38" name="제목 2">
            <a:extLst>
              <a:ext uri="{FF2B5EF4-FFF2-40B4-BE49-F238E27FC236}">
                <a16:creationId xmlns="" xmlns:a16="http://schemas.microsoft.com/office/drawing/2014/main" id="{DE716E8E-7D0A-4DAB-88D8-492F0AFDF1E9}"/>
              </a:ext>
            </a:extLst>
          </p:cNvPr>
          <p:cNvSpPr txBox="1">
            <a:spLocks/>
          </p:cNvSpPr>
          <p:nvPr/>
        </p:nvSpPr>
        <p:spPr>
          <a:xfrm>
            <a:off x="7849465" y="5831529"/>
            <a:ext cx="1308068" cy="196923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POWER</a:t>
            </a:r>
          </a:p>
        </p:txBody>
      </p:sp>
      <p:sp>
        <p:nvSpPr>
          <p:cNvPr id="129" name="직사각형 128">
            <a:extLst>
              <a:ext uri="{FF2B5EF4-FFF2-40B4-BE49-F238E27FC236}">
                <a16:creationId xmlns="" xmlns:a16="http://schemas.microsoft.com/office/drawing/2014/main" id="{EE595E30-2BBF-434D-8413-4A633A7522BE}"/>
              </a:ext>
            </a:extLst>
          </p:cNvPr>
          <p:cNvSpPr/>
          <p:nvPr/>
        </p:nvSpPr>
        <p:spPr>
          <a:xfrm>
            <a:off x="7803761" y="5015104"/>
            <a:ext cx="1399475" cy="700271"/>
          </a:xfrm>
          <a:prstGeom prst="rect">
            <a:avLst/>
          </a:prstGeom>
          <a:solidFill>
            <a:schemeClr val="bg1"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600"/>
          </a:p>
        </p:txBody>
      </p:sp>
      <p:sp>
        <p:nvSpPr>
          <p:cNvPr id="131" name="이등변 삼각형 130">
            <a:extLst>
              <a:ext uri="{FF2B5EF4-FFF2-40B4-BE49-F238E27FC236}">
                <a16:creationId xmlns="" xmlns:a16="http://schemas.microsoft.com/office/drawing/2014/main" id="{8060CF4B-520D-4AEF-A120-D4C3D6E13833}"/>
              </a:ext>
            </a:extLst>
          </p:cNvPr>
          <p:cNvSpPr/>
          <p:nvPr/>
        </p:nvSpPr>
        <p:spPr>
          <a:xfrm>
            <a:off x="8402085" y="5628654"/>
            <a:ext cx="202828" cy="108570"/>
          </a:xfrm>
          <a:prstGeom prst="triangl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132" name="그룹 131">
            <a:extLst>
              <a:ext uri="{FF2B5EF4-FFF2-40B4-BE49-F238E27FC236}">
                <a16:creationId xmlns="" xmlns:a16="http://schemas.microsoft.com/office/drawing/2014/main" id="{F57D476E-76D0-4CB7-9BC3-F8F664CC4C48}"/>
              </a:ext>
            </a:extLst>
          </p:cNvPr>
          <p:cNvGrpSpPr/>
          <p:nvPr/>
        </p:nvGrpSpPr>
        <p:grpSpPr>
          <a:xfrm rot="2700000">
            <a:off x="8442551" y="5656519"/>
            <a:ext cx="121894" cy="121894"/>
            <a:chOff x="4602956" y="4993481"/>
            <a:chExt cx="297657" cy="297657"/>
          </a:xfrm>
        </p:grpSpPr>
        <p:cxnSp>
          <p:nvCxnSpPr>
            <p:cNvPr id="133" name="직선 연결선 132">
              <a:extLst>
                <a:ext uri="{FF2B5EF4-FFF2-40B4-BE49-F238E27FC236}">
                  <a16:creationId xmlns="" xmlns:a16="http://schemas.microsoft.com/office/drawing/2014/main" id="{3900157A-8954-49DE-A230-CD729B5898B0}"/>
                </a:ext>
              </a:extLst>
            </p:cNvPr>
            <p:cNvCxnSpPr/>
            <p:nvPr/>
          </p:nvCxnSpPr>
          <p:spPr>
            <a:xfrm>
              <a:off x="4602956" y="4993481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="" xmlns:a16="http://schemas.microsoft.com/office/drawing/2014/main" id="{AA9CAFA9-AF26-4C8B-A4A9-BF282F57564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51785" y="4844653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51" name="Picture 3">
            <a:extLst>
              <a:ext uri="{FF2B5EF4-FFF2-40B4-BE49-F238E27FC236}">
                <a16:creationId xmlns="" xmlns:a16="http://schemas.microsoft.com/office/drawing/2014/main" id="{84900E60-1CE9-47A5-819C-A8AA32ADB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5" t="1667" r="4912" b="62211"/>
          <a:stretch/>
        </p:blipFill>
        <p:spPr bwMode="auto">
          <a:xfrm>
            <a:off x="8291512" y="3715887"/>
            <a:ext cx="426035" cy="52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4" name="그룹 153">
            <a:extLst>
              <a:ext uri="{FF2B5EF4-FFF2-40B4-BE49-F238E27FC236}">
                <a16:creationId xmlns="" xmlns:a16="http://schemas.microsoft.com/office/drawing/2014/main" id="{033E3BC4-3189-422D-A115-B18966B54191}"/>
              </a:ext>
            </a:extLst>
          </p:cNvPr>
          <p:cNvGrpSpPr/>
          <p:nvPr/>
        </p:nvGrpSpPr>
        <p:grpSpPr>
          <a:xfrm>
            <a:off x="8141967" y="5117144"/>
            <a:ext cx="781551" cy="470145"/>
            <a:chOff x="7302773" y="2358866"/>
            <a:chExt cx="1144270" cy="688340"/>
          </a:xfrm>
        </p:grpSpPr>
        <p:pic>
          <p:nvPicPr>
            <p:cNvPr id="152" name="Picture 3">
              <a:extLst>
                <a:ext uri="{FF2B5EF4-FFF2-40B4-BE49-F238E27FC236}">
                  <a16:creationId xmlns="" xmlns:a16="http://schemas.microsoft.com/office/drawing/2014/main" id="{CEC65C1C-E2EB-4631-8794-3C9FE9C16F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5" t="63005" r="38029" b="14797"/>
            <a:stretch/>
          </p:blipFill>
          <p:spPr bwMode="auto">
            <a:xfrm>
              <a:off x="7302773" y="2358866"/>
              <a:ext cx="1144270" cy="68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" name="직사각형 152">
              <a:extLst>
                <a:ext uri="{FF2B5EF4-FFF2-40B4-BE49-F238E27FC236}">
                  <a16:creationId xmlns="" xmlns:a16="http://schemas.microsoft.com/office/drawing/2014/main" id="{282A58AB-31C7-425F-AAA8-49EBFB43D8D9}"/>
                </a:ext>
              </a:extLst>
            </p:cNvPr>
            <p:cNvSpPr/>
            <p:nvPr/>
          </p:nvSpPr>
          <p:spPr>
            <a:xfrm>
              <a:off x="8113028" y="2358866"/>
              <a:ext cx="63368" cy="105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2" name="직사각형 81">
            <a:extLst>
              <a:ext uri="{FF2B5EF4-FFF2-40B4-BE49-F238E27FC236}">
                <a16:creationId xmlns="" xmlns:a16="http://schemas.microsoft.com/office/drawing/2014/main" id="{64D188FB-7E78-44D7-9B07-F7FBDC45EDED}"/>
              </a:ext>
            </a:extLst>
          </p:cNvPr>
          <p:cNvSpPr/>
          <p:nvPr/>
        </p:nvSpPr>
        <p:spPr>
          <a:xfrm>
            <a:off x="2926961" y="4431233"/>
            <a:ext cx="1399475" cy="273365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83" name="제목 2">
            <a:extLst>
              <a:ext uri="{FF2B5EF4-FFF2-40B4-BE49-F238E27FC236}">
                <a16:creationId xmlns="" xmlns:a16="http://schemas.microsoft.com/office/drawing/2014/main" id="{4767B9AC-A89C-456F-AE5D-0C3FC5C25C3C}"/>
              </a:ext>
            </a:extLst>
          </p:cNvPr>
          <p:cNvSpPr txBox="1">
            <a:spLocks/>
          </p:cNvSpPr>
          <p:nvPr/>
        </p:nvSpPr>
        <p:spPr>
          <a:xfrm>
            <a:off x="2972665" y="4469454"/>
            <a:ext cx="1308068" cy="196923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GPS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="" xmlns:a16="http://schemas.microsoft.com/office/drawing/2014/main" id="{6273DE5A-00F3-421D-8AAF-CA9F77579861}"/>
              </a:ext>
            </a:extLst>
          </p:cNvPr>
          <p:cNvSpPr/>
          <p:nvPr/>
        </p:nvSpPr>
        <p:spPr>
          <a:xfrm>
            <a:off x="2926961" y="3653029"/>
            <a:ext cx="1399475" cy="700271"/>
          </a:xfrm>
          <a:prstGeom prst="rect">
            <a:avLst/>
          </a:prstGeom>
          <a:solidFill>
            <a:schemeClr val="bg1"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600"/>
          </a:p>
        </p:txBody>
      </p:sp>
      <p:grpSp>
        <p:nvGrpSpPr>
          <p:cNvPr id="34" name="그룹 33">
            <a:extLst>
              <a:ext uri="{FF2B5EF4-FFF2-40B4-BE49-F238E27FC236}">
                <a16:creationId xmlns="" xmlns:a16="http://schemas.microsoft.com/office/drawing/2014/main" id="{C29273E9-857B-4AA4-91E3-B4DBC7115EE0}"/>
              </a:ext>
            </a:extLst>
          </p:cNvPr>
          <p:cNvGrpSpPr/>
          <p:nvPr/>
        </p:nvGrpSpPr>
        <p:grpSpPr>
          <a:xfrm>
            <a:off x="3107425" y="3723705"/>
            <a:ext cx="1012802" cy="568673"/>
            <a:chOff x="3257983" y="3293504"/>
            <a:chExt cx="1403350" cy="787959"/>
          </a:xfrm>
        </p:grpSpPr>
        <p:pic>
          <p:nvPicPr>
            <p:cNvPr id="84" name="Picture 3">
              <a:extLst>
                <a:ext uri="{FF2B5EF4-FFF2-40B4-BE49-F238E27FC236}">
                  <a16:creationId xmlns="" xmlns:a16="http://schemas.microsoft.com/office/drawing/2014/main" id="{8D6E9D96-3504-4F41-B9FC-8EDD4750A1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" t="7668" r="77648" b="67409"/>
            <a:stretch/>
          </p:blipFill>
          <p:spPr bwMode="auto">
            <a:xfrm>
              <a:off x="3257983" y="3293504"/>
              <a:ext cx="1403350" cy="772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E370EC6B-97FF-41C1-B421-24EE03B70F1F}"/>
                </a:ext>
              </a:extLst>
            </p:cNvPr>
            <p:cNvSpPr/>
            <p:nvPr/>
          </p:nvSpPr>
          <p:spPr>
            <a:xfrm>
              <a:off x="3481184" y="3935763"/>
              <a:ext cx="319688" cy="145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1" name="이등변 삼각형 80">
            <a:extLst>
              <a:ext uri="{FF2B5EF4-FFF2-40B4-BE49-F238E27FC236}">
                <a16:creationId xmlns="" xmlns:a16="http://schemas.microsoft.com/office/drawing/2014/main" id="{62103E40-229B-4229-9EC4-FDB59A0E31C3}"/>
              </a:ext>
            </a:extLst>
          </p:cNvPr>
          <p:cNvSpPr/>
          <p:nvPr/>
        </p:nvSpPr>
        <p:spPr>
          <a:xfrm>
            <a:off x="3525285" y="4266579"/>
            <a:ext cx="202828" cy="108570"/>
          </a:xfrm>
          <a:prstGeom prst="triangl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3C26D762-5E14-4A98-B410-41964231F905}"/>
              </a:ext>
            </a:extLst>
          </p:cNvPr>
          <p:cNvGrpSpPr/>
          <p:nvPr/>
        </p:nvGrpSpPr>
        <p:grpSpPr>
          <a:xfrm rot="2700000">
            <a:off x="3565751" y="4294444"/>
            <a:ext cx="121894" cy="121894"/>
            <a:chOff x="4602956" y="4993481"/>
            <a:chExt cx="297657" cy="297657"/>
          </a:xfrm>
        </p:grpSpPr>
        <p:cxnSp>
          <p:nvCxnSpPr>
            <p:cNvPr id="39" name="직선 연결선 38">
              <a:extLst>
                <a:ext uri="{FF2B5EF4-FFF2-40B4-BE49-F238E27FC236}">
                  <a16:creationId xmlns="" xmlns:a16="http://schemas.microsoft.com/office/drawing/2014/main" id="{C784BF96-4F9D-4F0F-82AA-05D000CDA123}"/>
                </a:ext>
              </a:extLst>
            </p:cNvPr>
            <p:cNvCxnSpPr/>
            <p:nvPr/>
          </p:nvCxnSpPr>
          <p:spPr>
            <a:xfrm>
              <a:off x="4602956" y="4993481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직선 연결선 84">
              <a:extLst>
                <a:ext uri="{FF2B5EF4-FFF2-40B4-BE49-F238E27FC236}">
                  <a16:creationId xmlns="" xmlns:a16="http://schemas.microsoft.com/office/drawing/2014/main" id="{6C950878-0537-43F8-8943-3F82126167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51785" y="4844653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2" name="직사각형 121">
            <a:extLst>
              <a:ext uri="{FF2B5EF4-FFF2-40B4-BE49-F238E27FC236}">
                <a16:creationId xmlns="" xmlns:a16="http://schemas.microsoft.com/office/drawing/2014/main" id="{F8D49EF9-9AB1-4CE3-96C5-61A0110E6602}"/>
              </a:ext>
            </a:extLst>
          </p:cNvPr>
          <p:cNvSpPr/>
          <p:nvPr/>
        </p:nvSpPr>
        <p:spPr>
          <a:xfrm>
            <a:off x="2926961" y="5793308"/>
            <a:ext cx="1399475" cy="273365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23" name="제목 2">
            <a:extLst>
              <a:ext uri="{FF2B5EF4-FFF2-40B4-BE49-F238E27FC236}">
                <a16:creationId xmlns="" xmlns:a16="http://schemas.microsoft.com/office/drawing/2014/main" id="{D3BBB552-D854-4FB7-B843-EB41A56E3A97}"/>
              </a:ext>
            </a:extLst>
          </p:cNvPr>
          <p:cNvSpPr txBox="1">
            <a:spLocks/>
          </p:cNvSpPr>
          <p:nvPr/>
        </p:nvSpPr>
        <p:spPr>
          <a:xfrm>
            <a:off x="2972665" y="5831529"/>
            <a:ext cx="1308068" cy="196923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대신증권 Light" panose="02020603020101020101" pitchFamily="18" charset="-127"/>
                <a:ea typeface="대신증권 Light" panose="02020603020101020101" pitchFamily="18" charset="-127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ko-KR" sz="11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rPr>
              <a:t>Rain</a:t>
            </a:r>
          </a:p>
        </p:txBody>
      </p:sp>
      <p:sp>
        <p:nvSpPr>
          <p:cNvPr id="114" name="직사각형 113">
            <a:extLst>
              <a:ext uri="{FF2B5EF4-FFF2-40B4-BE49-F238E27FC236}">
                <a16:creationId xmlns="" xmlns:a16="http://schemas.microsoft.com/office/drawing/2014/main" id="{94FC69CF-1FDD-4804-89F0-C804A0E8AFCD}"/>
              </a:ext>
            </a:extLst>
          </p:cNvPr>
          <p:cNvSpPr/>
          <p:nvPr/>
        </p:nvSpPr>
        <p:spPr>
          <a:xfrm>
            <a:off x="2926961" y="5015104"/>
            <a:ext cx="1399475" cy="700271"/>
          </a:xfrm>
          <a:prstGeom prst="rect">
            <a:avLst/>
          </a:prstGeom>
          <a:solidFill>
            <a:schemeClr val="bg1">
              <a:alpha val="45000"/>
            </a:schemeClr>
          </a:solidFill>
          <a:ln w="3175">
            <a:solidFill>
              <a:schemeClr val="bg1">
                <a:lumMod val="6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600"/>
          </a:p>
        </p:txBody>
      </p:sp>
      <p:pic>
        <p:nvPicPr>
          <p:cNvPr id="155" name="Picture 3">
            <a:extLst>
              <a:ext uri="{FF2B5EF4-FFF2-40B4-BE49-F238E27FC236}">
                <a16:creationId xmlns="" xmlns:a16="http://schemas.microsoft.com/office/drawing/2014/main" id="{A7F1151A-1AD1-4ABE-A30F-F5F6E37E2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49645" r="79949" b="30451"/>
          <a:stretch/>
        </p:blipFill>
        <p:spPr bwMode="auto">
          <a:xfrm>
            <a:off x="2950209" y="5042536"/>
            <a:ext cx="1355091" cy="64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이등변 삼각형 115">
            <a:extLst>
              <a:ext uri="{FF2B5EF4-FFF2-40B4-BE49-F238E27FC236}">
                <a16:creationId xmlns="" xmlns:a16="http://schemas.microsoft.com/office/drawing/2014/main" id="{B490015B-7444-4FBC-8C2B-A1A6B6A55E2A}"/>
              </a:ext>
            </a:extLst>
          </p:cNvPr>
          <p:cNvSpPr/>
          <p:nvPr/>
        </p:nvSpPr>
        <p:spPr>
          <a:xfrm>
            <a:off x="3525285" y="5628654"/>
            <a:ext cx="202828" cy="108570"/>
          </a:xfrm>
          <a:prstGeom prst="triangl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117" name="그룹 116">
            <a:extLst>
              <a:ext uri="{FF2B5EF4-FFF2-40B4-BE49-F238E27FC236}">
                <a16:creationId xmlns="" xmlns:a16="http://schemas.microsoft.com/office/drawing/2014/main" id="{9BD0E5F1-1E9D-457E-A536-08E45D6057FD}"/>
              </a:ext>
            </a:extLst>
          </p:cNvPr>
          <p:cNvGrpSpPr/>
          <p:nvPr/>
        </p:nvGrpSpPr>
        <p:grpSpPr>
          <a:xfrm rot="2700000">
            <a:off x="3565751" y="5656519"/>
            <a:ext cx="121894" cy="121894"/>
            <a:chOff x="4602956" y="4993481"/>
            <a:chExt cx="297657" cy="297657"/>
          </a:xfrm>
        </p:grpSpPr>
        <p:cxnSp>
          <p:nvCxnSpPr>
            <p:cNvPr id="118" name="직선 연결선 117">
              <a:extLst>
                <a:ext uri="{FF2B5EF4-FFF2-40B4-BE49-F238E27FC236}">
                  <a16:creationId xmlns="" xmlns:a16="http://schemas.microsoft.com/office/drawing/2014/main" id="{1FB435F6-87A6-4360-988F-F3314069F6F7}"/>
                </a:ext>
              </a:extLst>
            </p:cNvPr>
            <p:cNvCxnSpPr/>
            <p:nvPr/>
          </p:nvCxnSpPr>
          <p:spPr>
            <a:xfrm>
              <a:off x="4602956" y="4993481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9" name="직선 연결선 118">
              <a:extLst>
                <a:ext uri="{FF2B5EF4-FFF2-40B4-BE49-F238E27FC236}">
                  <a16:creationId xmlns="" xmlns:a16="http://schemas.microsoft.com/office/drawing/2014/main" id="{9DC98879-85CA-4019-8720-15A6CF93EC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51785" y="4844653"/>
              <a:ext cx="0" cy="297657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" name="그룹 12">
            <a:extLst>
              <a:ext uri="{FF2B5EF4-FFF2-40B4-BE49-F238E27FC236}">
                <a16:creationId xmlns="" xmlns:a16="http://schemas.microsoft.com/office/drawing/2014/main" id="{92E2BF9F-F873-434C-9328-D280521FFECC}"/>
              </a:ext>
            </a:extLst>
          </p:cNvPr>
          <p:cNvGrpSpPr/>
          <p:nvPr/>
        </p:nvGrpSpPr>
        <p:grpSpPr>
          <a:xfrm>
            <a:off x="5032828" y="5297186"/>
            <a:ext cx="2064540" cy="300701"/>
            <a:chOff x="6840881" y="5461825"/>
            <a:chExt cx="1028015" cy="330771"/>
          </a:xfrm>
        </p:grpSpPr>
        <p:sp>
          <p:nvSpPr>
            <p:cNvPr id="75" name="직사각형 74">
              <a:extLst>
                <a:ext uri="{FF2B5EF4-FFF2-40B4-BE49-F238E27FC236}">
                  <a16:creationId xmlns="" xmlns:a16="http://schemas.microsoft.com/office/drawing/2014/main" id="{75AE39D9-2C6B-42AB-A674-1148F452F66F}"/>
                </a:ext>
              </a:extLst>
            </p:cNvPr>
            <p:cNvSpPr/>
            <p:nvPr/>
          </p:nvSpPr>
          <p:spPr>
            <a:xfrm>
              <a:off x="6840881" y="5461825"/>
              <a:ext cx="1028015" cy="330771"/>
            </a:xfrm>
            <a:prstGeom prst="rect">
              <a:avLst/>
            </a:prstGeom>
            <a:solidFill>
              <a:srgbClr val="69696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76" name="제목 2">
              <a:extLst>
                <a:ext uri="{FF2B5EF4-FFF2-40B4-BE49-F238E27FC236}">
                  <a16:creationId xmlns="" xmlns:a16="http://schemas.microsoft.com/office/drawing/2014/main" id="{1DC5F388-759D-4162-8A04-97189AA703C0}"/>
                </a:ext>
              </a:extLst>
            </p:cNvPr>
            <p:cNvSpPr txBox="1">
              <a:spLocks/>
            </p:cNvSpPr>
            <p:nvPr/>
          </p:nvSpPr>
          <p:spPr>
            <a:xfrm>
              <a:off x="6874454" y="5508072"/>
              <a:ext cx="960870" cy="238276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altLang="ko-KR" sz="120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n-ea"/>
                  <a:ea typeface="+mn-ea"/>
                </a:rPr>
                <a:t>Raspberry</a:t>
              </a:r>
            </a:p>
          </p:txBody>
        </p:sp>
      </p:grpSp>
      <p:pic>
        <p:nvPicPr>
          <p:cNvPr id="77" name="Picture 3">
            <a:extLst>
              <a:ext uri="{FF2B5EF4-FFF2-40B4-BE49-F238E27FC236}">
                <a16:creationId xmlns="" xmlns:a16="http://schemas.microsoft.com/office/drawing/2014/main" id="{A7D6626E-41D7-45FE-B6EA-F35F5D701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0" t="1664" r="33470" b="61828"/>
          <a:stretch/>
        </p:blipFill>
        <p:spPr bwMode="auto">
          <a:xfrm>
            <a:off x="5032828" y="4121816"/>
            <a:ext cx="2064540" cy="10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이등변 삼각형 23">
            <a:extLst>
              <a:ext uri="{FF2B5EF4-FFF2-40B4-BE49-F238E27FC236}">
                <a16:creationId xmlns="" xmlns:a16="http://schemas.microsoft.com/office/drawing/2014/main" id="{26E5FE3D-CC63-4DC5-81F4-4957DE0BF388}"/>
              </a:ext>
            </a:extLst>
          </p:cNvPr>
          <p:cNvSpPr/>
          <p:nvPr/>
        </p:nvSpPr>
        <p:spPr>
          <a:xfrm>
            <a:off x="5953543" y="5116066"/>
            <a:ext cx="223111" cy="119427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이등변 삼각형 156">
            <a:extLst>
              <a:ext uri="{FF2B5EF4-FFF2-40B4-BE49-F238E27FC236}">
                <a16:creationId xmlns="" xmlns:a16="http://schemas.microsoft.com/office/drawing/2014/main" id="{C6D97049-CB28-48E4-82C6-1EC09F58ACDB}"/>
              </a:ext>
            </a:extLst>
          </p:cNvPr>
          <p:cNvSpPr/>
          <p:nvPr/>
        </p:nvSpPr>
        <p:spPr>
          <a:xfrm>
            <a:off x="5963684" y="5219517"/>
            <a:ext cx="202828" cy="108570"/>
          </a:xfrm>
          <a:prstGeom prst="triangle">
            <a:avLst/>
          </a:prstGeom>
          <a:solidFill>
            <a:srgbClr val="69696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grpSp>
        <p:nvGrpSpPr>
          <p:cNvPr id="172" name="그룹 171">
            <a:extLst>
              <a:ext uri="{FF2B5EF4-FFF2-40B4-BE49-F238E27FC236}">
                <a16:creationId xmlns="" xmlns:a16="http://schemas.microsoft.com/office/drawing/2014/main" id="{62179BF7-669D-4815-B80B-5761A9DD3F78}"/>
              </a:ext>
            </a:extLst>
          </p:cNvPr>
          <p:cNvGrpSpPr/>
          <p:nvPr/>
        </p:nvGrpSpPr>
        <p:grpSpPr>
          <a:xfrm>
            <a:off x="4385345" y="3949066"/>
            <a:ext cx="588573" cy="773311"/>
            <a:chOff x="4385539" y="3949066"/>
            <a:chExt cx="588573" cy="773311"/>
          </a:xfrm>
        </p:grpSpPr>
        <p:cxnSp>
          <p:nvCxnSpPr>
            <p:cNvPr id="162" name="직선 연결선 161">
              <a:extLst>
                <a:ext uri="{FF2B5EF4-FFF2-40B4-BE49-F238E27FC236}">
                  <a16:creationId xmlns="" xmlns:a16="http://schemas.microsoft.com/office/drawing/2014/main" id="{68D4626F-DC78-45DD-8024-065D9BDA1059}"/>
                </a:ext>
              </a:extLst>
            </p:cNvPr>
            <p:cNvCxnSpPr>
              <a:cxnSpLocks/>
            </p:cNvCxnSpPr>
            <p:nvPr/>
          </p:nvCxnSpPr>
          <p:spPr>
            <a:xfrm>
              <a:off x="4414838" y="4003164"/>
              <a:ext cx="264794" cy="0"/>
            </a:xfrm>
            <a:prstGeom prst="line">
              <a:avLst/>
            </a:prstGeom>
            <a:ln w="19050" cap="rnd">
              <a:solidFill>
                <a:srgbClr val="064B5D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직선 연결선 165">
              <a:extLst>
                <a:ext uri="{FF2B5EF4-FFF2-40B4-BE49-F238E27FC236}">
                  <a16:creationId xmlns="" xmlns:a16="http://schemas.microsoft.com/office/drawing/2014/main" id="{06B251BE-277C-4264-B646-28B1118A8B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9632" y="4003165"/>
              <a:ext cx="0" cy="664085"/>
            </a:xfrm>
            <a:prstGeom prst="line">
              <a:avLst/>
            </a:prstGeom>
            <a:ln w="19050" cap="rnd">
              <a:solidFill>
                <a:srgbClr val="064B5D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직선 연결선 168">
              <a:extLst>
                <a:ext uri="{FF2B5EF4-FFF2-40B4-BE49-F238E27FC236}">
                  <a16:creationId xmlns="" xmlns:a16="http://schemas.microsoft.com/office/drawing/2014/main" id="{D2944C93-BC83-4AEC-B482-9E772AC5D05F}"/>
                </a:ext>
              </a:extLst>
            </p:cNvPr>
            <p:cNvCxnSpPr>
              <a:cxnSpLocks/>
            </p:cNvCxnSpPr>
            <p:nvPr/>
          </p:nvCxnSpPr>
          <p:spPr>
            <a:xfrm>
              <a:off x="4679632" y="4667250"/>
              <a:ext cx="264794" cy="0"/>
            </a:xfrm>
            <a:prstGeom prst="line">
              <a:avLst/>
            </a:prstGeom>
            <a:ln w="19050" cap="rnd">
              <a:solidFill>
                <a:srgbClr val="064B5D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이등변 삼각형 169">
              <a:extLst>
                <a:ext uri="{FF2B5EF4-FFF2-40B4-BE49-F238E27FC236}">
                  <a16:creationId xmlns="" xmlns:a16="http://schemas.microsoft.com/office/drawing/2014/main" id="{3647CBE7-9D07-45DA-9F4B-169673020A5B}"/>
                </a:ext>
              </a:extLst>
            </p:cNvPr>
            <p:cNvSpPr/>
            <p:nvPr/>
          </p:nvSpPr>
          <p:spPr>
            <a:xfrm rot="16200000">
              <a:off x="4378077" y="3956528"/>
              <a:ext cx="108198" cy="93274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71" name="이등변 삼각형 170">
              <a:extLst>
                <a:ext uri="{FF2B5EF4-FFF2-40B4-BE49-F238E27FC236}">
                  <a16:creationId xmlns="" xmlns:a16="http://schemas.microsoft.com/office/drawing/2014/main" id="{4293817D-8800-470E-A4D5-BA4259200AF1}"/>
                </a:ext>
              </a:extLst>
            </p:cNvPr>
            <p:cNvSpPr/>
            <p:nvPr/>
          </p:nvSpPr>
          <p:spPr>
            <a:xfrm rot="5400000">
              <a:off x="4873376" y="4621641"/>
              <a:ext cx="108198" cy="93274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173" name="그룹 172">
            <a:extLst>
              <a:ext uri="{FF2B5EF4-FFF2-40B4-BE49-F238E27FC236}">
                <a16:creationId xmlns="" xmlns:a16="http://schemas.microsoft.com/office/drawing/2014/main" id="{0E80C204-80A4-43FC-B789-61EE8AF6D694}"/>
              </a:ext>
            </a:extLst>
          </p:cNvPr>
          <p:cNvGrpSpPr/>
          <p:nvPr/>
        </p:nvGrpSpPr>
        <p:grpSpPr>
          <a:xfrm flipH="1">
            <a:off x="7156278" y="3949066"/>
            <a:ext cx="588573" cy="773311"/>
            <a:chOff x="4385539" y="3949066"/>
            <a:chExt cx="588573" cy="773311"/>
          </a:xfrm>
        </p:grpSpPr>
        <p:cxnSp>
          <p:nvCxnSpPr>
            <p:cNvPr id="174" name="직선 연결선 173">
              <a:extLst>
                <a:ext uri="{FF2B5EF4-FFF2-40B4-BE49-F238E27FC236}">
                  <a16:creationId xmlns="" xmlns:a16="http://schemas.microsoft.com/office/drawing/2014/main" id="{05862BF7-C451-4BEA-8AEC-9F993648EAC9}"/>
                </a:ext>
              </a:extLst>
            </p:cNvPr>
            <p:cNvCxnSpPr>
              <a:cxnSpLocks/>
            </p:cNvCxnSpPr>
            <p:nvPr/>
          </p:nvCxnSpPr>
          <p:spPr>
            <a:xfrm>
              <a:off x="4414837" y="4003164"/>
              <a:ext cx="260653" cy="0"/>
            </a:xfrm>
            <a:prstGeom prst="line">
              <a:avLst/>
            </a:prstGeom>
            <a:ln w="19050" cap="rnd">
              <a:solidFill>
                <a:srgbClr val="064B5D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직선 연결선 174">
              <a:extLst>
                <a:ext uri="{FF2B5EF4-FFF2-40B4-BE49-F238E27FC236}">
                  <a16:creationId xmlns="" xmlns:a16="http://schemas.microsoft.com/office/drawing/2014/main" id="{5D6F4B93-139C-46D4-8B62-F84CCE06C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79632" y="4003675"/>
              <a:ext cx="0" cy="663577"/>
            </a:xfrm>
            <a:prstGeom prst="line">
              <a:avLst/>
            </a:prstGeom>
            <a:ln w="19050" cap="rnd">
              <a:solidFill>
                <a:srgbClr val="064B5D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직선 연결선 175">
              <a:extLst>
                <a:ext uri="{FF2B5EF4-FFF2-40B4-BE49-F238E27FC236}">
                  <a16:creationId xmlns="" xmlns:a16="http://schemas.microsoft.com/office/drawing/2014/main" id="{04BB1AB1-8E71-45A3-94B9-6E61C0F10822}"/>
                </a:ext>
              </a:extLst>
            </p:cNvPr>
            <p:cNvCxnSpPr>
              <a:cxnSpLocks/>
            </p:cNvCxnSpPr>
            <p:nvPr/>
          </p:nvCxnSpPr>
          <p:spPr>
            <a:xfrm>
              <a:off x="4679632" y="4667250"/>
              <a:ext cx="264794" cy="0"/>
            </a:xfrm>
            <a:prstGeom prst="line">
              <a:avLst/>
            </a:prstGeom>
            <a:ln w="19050" cap="rnd">
              <a:solidFill>
                <a:srgbClr val="064B5D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이등변 삼각형 176">
              <a:extLst>
                <a:ext uri="{FF2B5EF4-FFF2-40B4-BE49-F238E27FC236}">
                  <a16:creationId xmlns="" xmlns:a16="http://schemas.microsoft.com/office/drawing/2014/main" id="{37948F97-C31E-4A52-BE1F-253C584DC3ED}"/>
                </a:ext>
              </a:extLst>
            </p:cNvPr>
            <p:cNvSpPr/>
            <p:nvPr/>
          </p:nvSpPr>
          <p:spPr>
            <a:xfrm rot="16200000">
              <a:off x="4378077" y="3956528"/>
              <a:ext cx="108198" cy="93274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78" name="이등변 삼각형 177">
              <a:extLst>
                <a:ext uri="{FF2B5EF4-FFF2-40B4-BE49-F238E27FC236}">
                  <a16:creationId xmlns="" xmlns:a16="http://schemas.microsoft.com/office/drawing/2014/main" id="{39CC1BD6-EB59-4214-9337-0A6292914105}"/>
                </a:ext>
              </a:extLst>
            </p:cNvPr>
            <p:cNvSpPr/>
            <p:nvPr/>
          </p:nvSpPr>
          <p:spPr>
            <a:xfrm rot="5400000">
              <a:off x="4873376" y="4621641"/>
              <a:ext cx="108198" cy="93274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cxnSp>
        <p:nvCxnSpPr>
          <p:cNvPr id="185" name="직선 연결선 184">
            <a:extLst>
              <a:ext uri="{FF2B5EF4-FFF2-40B4-BE49-F238E27FC236}">
                <a16:creationId xmlns="" xmlns:a16="http://schemas.microsoft.com/office/drawing/2014/main" id="{05933208-0CDC-423B-A981-A242ADA30C32}"/>
              </a:ext>
            </a:extLst>
          </p:cNvPr>
          <p:cNvCxnSpPr>
            <a:cxnSpLocks/>
          </p:cNvCxnSpPr>
          <p:nvPr/>
        </p:nvCxnSpPr>
        <p:spPr>
          <a:xfrm flipH="1">
            <a:off x="4329113" y="5929990"/>
            <a:ext cx="1595437" cy="0"/>
          </a:xfrm>
          <a:prstGeom prst="line">
            <a:avLst/>
          </a:prstGeom>
          <a:ln w="19050" cap="rnd">
            <a:solidFill>
              <a:srgbClr val="064B5D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그룹 193">
            <a:extLst>
              <a:ext uri="{FF2B5EF4-FFF2-40B4-BE49-F238E27FC236}">
                <a16:creationId xmlns="" xmlns:a16="http://schemas.microsoft.com/office/drawing/2014/main" id="{BFD38684-FF7D-48C2-997F-26769AA2F5D5}"/>
              </a:ext>
            </a:extLst>
          </p:cNvPr>
          <p:cNvGrpSpPr/>
          <p:nvPr/>
        </p:nvGrpSpPr>
        <p:grpSpPr>
          <a:xfrm>
            <a:off x="5899874" y="5701312"/>
            <a:ext cx="330448" cy="237526"/>
            <a:chOff x="5779091" y="5701312"/>
            <a:chExt cx="330448" cy="237526"/>
          </a:xfrm>
        </p:grpSpPr>
        <p:grpSp>
          <p:nvGrpSpPr>
            <p:cNvPr id="190" name="그룹 189">
              <a:extLst>
                <a:ext uri="{FF2B5EF4-FFF2-40B4-BE49-F238E27FC236}">
                  <a16:creationId xmlns="" xmlns:a16="http://schemas.microsoft.com/office/drawing/2014/main" id="{C109C7D4-0CC6-44E8-8E9C-58476378D918}"/>
                </a:ext>
              </a:extLst>
            </p:cNvPr>
            <p:cNvGrpSpPr/>
            <p:nvPr/>
          </p:nvGrpSpPr>
          <p:grpSpPr>
            <a:xfrm>
              <a:off x="5779091" y="5701312"/>
              <a:ext cx="108198" cy="232763"/>
              <a:chOff x="5779091" y="5701312"/>
              <a:chExt cx="108198" cy="232763"/>
            </a:xfrm>
          </p:grpSpPr>
          <p:cxnSp>
            <p:nvCxnSpPr>
              <p:cNvPr id="186" name="직선 연결선 185">
                <a:extLst>
                  <a:ext uri="{FF2B5EF4-FFF2-40B4-BE49-F238E27FC236}">
                    <a16:creationId xmlns="" xmlns:a16="http://schemas.microsoft.com/office/drawing/2014/main" id="{2AAE4604-A1D3-4D29-8B42-50EEA50FE6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2162" y="5730998"/>
                <a:ext cx="0" cy="203077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이등변 삼각형 187">
                <a:extLst>
                  <a:ext uri="{FF2B5EF4-FFF2-40B4-BE49-F238E27FC236}">
                    <a16:creationId xmlns="" xmlns:a16="http://schemas.microsoft.com/office/drawing/2014/main" id="{96357679-FC84-43FF-93A6-296A29BD1D56}"/>
                  </a:ext>
                </a:extLst>
              </p:cNvPr>
              <p:cNvSpPr/>
              <p:nvPr/>
            </p:nvSpPr>
            <p:spPr>
              <a:xfrm>
                <a:off x="5779091" y="5701312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91" name="그룹 190">
              <a:extLst>
                <a:ext uri="{FF2B5EF4-FFF2-40B4-BE49-F238E27FC236}">
                  <a16:creationId xmlns="" xmlns:a16="http://schemas.microsoft.com/office/drawing/2014/main" id="{F32854BB-DE2A-4156-B8C6-20DEA0834164}"/>
                </a:ext>
              </a:extLst>
            </p:cNvPr>
            <p:cNvGrpSpPr/>
            <p:nvPr/>
          </p:nvGrpSpPr>
          <p:grpSpPr>
            <a:xfrm>
              <a:off x="6001341" y="5701312"/>
              <a:ext cx="108198" cy="237526"/>
              <a:chOff x="5779091" y="5701312"/>
              <a:chExt cx="108198" cy="237526"/>
            </a:xfrm>
          </p:grpSpPr>
          <p:cxnSp>
            <p:nvCxnSpPr>
              <p:cNvPr id="192" name="직선 연결선 191">
                <a:extLst>
                  <a:ext uri="{FF2B5EF4-FFF2-40B4-BE49-F238E27FC236}">
                    <a16:creationId xmlns="" xmlns:a16="http://schemas.microsoft.com/office/drawing/2014/main" id="{05C609EC-06D3-4FAD-8126-3D42603DE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2162" y="5730999"/>
                <a:ext cx="0" cy="207839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이등변 삼각형 192">
                <a:extLst>
                  <a:ext uri="{FF2B5EF4-FFF2-40B4-BE49-F238E27FC236}">
                    <a16:creationId xmlns="" xmlns:a16="http://schemas.microsoft.com/office/drawing/2014/main" id="{C13E6384-FC5E-4DFC-8A6D-BB840DDF45FB}"/>
                  </a:ext>
                </a:extLst>
              </p:cNvPr>
              <p:cNvSpPr/>
              <p:nvPr/>
            </p:nvSpPr>
            <p:spPr>
              <a:xfrm>
                <a:off x="5779091" y="5701312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cxnSp>
        <p:nvCxnSpPr>
          <p:cNvPr id="200" name="직선 연결선 199">
            <a:extLst>
              <a:ext uri="{FF2B5EF4-FFF2-40B4-BE49-F238E27FC236}">
                <a16:creationId xmlns="" xmlns:a16="http://schemas.microsoft.com/office/drawing/2014/main" id="{E537A12F-17DF-4B5C-BC9C-598FBEB6E807}"/>
              </a:ext>
            </a:extLst>
          </p:cNvPr>
          <p:cNvCxnSpPr>
            <a:cxnSpLocks/>
          </p:cNvCxnSpPr>
          <p:nvPr/>
        </p:nvCxnSpPr>
        <p:spPr>
          <a:xfrm flipH="1">
            <a:off x="6172200" y="5929990"/>
            <a:ext cx="1595437" cy="0"/>
          </a:xfrm>
          <a:prstGeom prst="line">
            <a:avLst/>
          </a:prstGeom>
          <a:ln w="19050" cap="rnd">
            <a:solidFill>
              <a:srgbClr val="064B5D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9" name="그룹 208">
            <a:extLst>
              <a:ext uri="{FF2B5EF4-FFF2-40B4-BE49-F238E27FC236}">
                <a16:creationId xmlns="" xmlns:a16="http://schemas.microsoft.com/office/drawing/2014/main" id="{5B67C8CE-AFB1-48C8-8D75-1E0A3BD49D4D}"/>
              </a:ext>
            </a:extLst>
          </p:cNvPr>
          <p:cNvGrpSpPr/>
          <p:nvPr/>
        </p:nvGrpSpPr>
        <p:grpSpPr>
          <a:xfrm>
            <a:off x="1606695" y="1904963"/>
            <a:ext cx="6692611" cy="115598"/>
            <a:chOff x="1606695" y="1904963"/>
            <a:chExt cx="6692611" cy="115598"/>
          </a:xfrm>
          <a:solidFill>
            <a:schemeClr val="tx1">
              <a:lumMod val="50000"/>
              <a:lumOff val="50000"/>
              <a:alpha val="55000"/>
            </a:schemeClr>
          </a:solidFill>
        </p:grpSpPr>
        <p:sp>
          <p:nvSpPr>
            <p:cNvPr id="42" name="그래픽 4">
              <a:extLst>
                <a:ext uri="{FF2B5EF4-FFF2-40B4-BE49-F238E27FC236}">
                  <a16:creationId xmlns="" xmlns:a16="http://schemas.microsoft.com/office/drawing/2014/main" id="{78B3ADD3-E054-43C6-BBE3-F65B0F431B46}"/>
                </a:ext>
              </a:extLst>
            </p:cNvPr>
            <p:cNvSpPr/>
            <p:nvPr/>
          </p:nvSpPr>
          <p:spPr>
            <a:xfrm rot="10800000">
              <a:off x="8159895" y="1904963"/>
              <a:ext cx="139411" cy="115598"/>
            </a:xfrm>
            <a:custGeom>
              <a:avLst/>
              <a:gdLst>
                <a:gd name="connsiteX0" fmla="*/ 44291 w 153352"/>
                <a:gd name="connsiteY0" fmla="*/ 61436 h 127158"/>
                <a:gd name="connsiteX1" fmla="*/ 64770 w 153352"/>
                <a:gd name="connsiteY1" fmla="*/ 72581 h 127158"/>
                <a:gd name="connsiteX2" fmla="*/ 72390 w 153352"/>
                <a:gd name="connsiteY2" fmla="*/ 94774 h 127158"/>
                <a:gd name="connsiteX3" fmla="*/ 62103 w 153352"/>
                <a:gd name="connsiteY3" fmla="*/ 117443 h 127158"/>
                <a:gd name="connsiteX4" fmla="*/ 39053 w 153352"/>
                <a:gd name="connsiteY4" fmla="*/ 127159 h 127158"/>
                <a:gd name="connsiteX5" fmla="*/ 10001 w 153352"/>
                <a:gd name="connsiteY5" fmla="*/ 112395 h 127158"/>
                <a:gd name="connsiteX6" fmla="*/ 0 w 153352"/>
                <a:gd name="connsiteY6" fmla="*/ 80486 h 127158"/>
                <a:gd name="connsiteX7" fmla="*/ 4000 w 153352"/>
                <a:gd name="connsiteY7" fmla="*/ 55912 h 127158"/>
                <a:gd name="connsiteX8" fmla="*/ 16193 w 153352"/>
                <a:gd name="connsiteY8" fmla="*/ 32385 h 127158"/>
                <a:gd name="connsiteX9" fmla="*/ 35243 w 153352"/>
                <a:gd name="connsiteY9" fmla="*/ 13335 h 127158"/>
                <a:gd name="connsiteX10" fmla="*/ 56198 w 153352"/>
                <a:gd name="connsiteY10" fmla="*/ 0 h 127158"/>
                <a:gd name="connsiteX11" fmla="*/ 68580 w 153352"/>
                <a:gd name="connsiteY11" fmla="*/ 12859 h 127158"/>
                <a:gd name="connsiteX12" fmla="*/ 49530 w 153352"/>
                <a:gd name="connsiteY12" fmla="*/ 26670 h 127158"/>
                <a:gd name="connsiteX13" fmla="*/ 37624 w 153352"/>
                <a:gd name="connsiteY13" fmla="*/ 40958 h 127158"/>
                <a:gd name="connsiteX14" fmla="*/ 34957 w 153352"/>
                <a:gd name="connsiteY14" fmla="*/ 47816 h 127158"/>
                <a:gd name="connsiteX15" fmla="*/ 34290 w 153352"/>
                <a:gd name="connsiteY15" fmla="*/ 53340 h 127158"/>
                <a:gd name="connsiteX16" fmla="*/ 36386 w 153352"/>
                <a:gd name="connsiteY16" fmla="*/ 58103 h 127158"/>
                <a:gd name="connsiteX17" fmla="*/ 44291 w 153352"/>
                <a:gd name="connsiteY17" fmla="*/ 61436 h 127158"/>
                <a:gd name="connsiteX18" fmla="*/ 125254 w 153352"/>
                <a:gd name="connsiteY18" fmla="*/ 61436 h 127158"/>
                <a:gd name="connsiteX19" fmla="*/ 145733 w 153352"/>
                <a:gd name="connsiteY19" fmla="*/ 72581 h 127158"/>
                <a:gd name="connsiteX20" fmla="*/ 153353 w 153352"/>
                <a:gd name="connsiteY20" fmla="*/ 94774 h 127158"/>
                <a:gd name="connsiteX21" fmla="*/ 143066 w 153352"/>
                <a:gd name="connsiteY21" fmla="*/ 117443 h 127158"/>
                <a:gd name="connsiteX22" fmla="*/ 120015 w 153352"/>
                <a:gd name="connsiteY22" fmla="*/ 127159 h 127158"/>
                <a:gd name="connsiteX23" fmla="*/ 90964 w 153352"/>
                <a:gd name="connsiteY23" fmla="*/ 112395 h 127158"/>
                <a:gd name="connsiteX24" fmla="*/ 80963 w 153352"/>
                <a:gd name="connsiteY24" fmla="*/ 80486 h 127158"/>
                <a:gd name="connsiteX25" fmla="*/ 84963 w 153352"/>
                <a:gd name="connsiteY25" fmla="*/ 55912 h 127158"/>
                <a:gd name="connsiteX26" fmla="*/ 97155 w 153352"/>
                <a:gd name="connsiteY26" fmla="*/ 32385 h 127158"/>
                <a:gd name="connsiteX27" fmla="*/ 116205 w 153352"/>
                <a:gd name="connsiteY27" fmla="*/ 13335 h 127158"/>
                <a:gd name="connsiteX28" fmla="*/ 137160 w 153352"/>
                <a:gd name="connsiteY28" fmla="*/ 0 h 127158"/>
                <a:gd name="connsiteX29" fmla="*/ 149543 w 153352"/>
                <a:gd name="connsiteY29" fmla="*/ 12859 h 127158"/>
                <a:gd name="connsiteX30" fmla="*/ 130493 w 153352"/>
                <a:gd name="connsiteY30" fmla="*/ 26670 h 127158"/>
                <a:gd name="connsiteX31" fmla="*/ 118586 w 153352"/>
                <a:gd name="connsiteY31" fmla="*/ 40958 h 127158"/>
                <a:gd name="connsiteX32" fmla="*/ 116015 w 153352"/>
                <a:gd name="connsiteY32" fmla="*/ 47816 h 127158"/>
                <a:gd name="connsiteX33" fmla="*/ 115253 w 153352"/>
                <a:gd name="connsiteY33" fmla="*/ 53340 h 127158"/>
                <a:gd name="connsiteX34" fmla="*/ 117348 w 153352"/>
                <a:gd name="connsiteY34" fmla="*/ 58103 h 127158"/>
                <a:gd name="connsiteX35" fmla="*/ 125254 w 153352"/>
                <a:gd name="connsiteY35" fmla="*/ 61436 h 1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3352" h="127158">
                  <a:moveTo>
                    <a:pt x="44291" y="61436"/>
                  </a:moveTo>
                  <a:cubicBezTo>
                    <a:pt x="52864" y="62675"/>
                    <a:pt x="59722" y="66389"/>
                    <a:pt x="64770" y="72581"/>
                  </a:cubicBezTo>
                  <a:cubicBezTo>
                    <a:pt x="69818" y="78772"/>
                    <a:pt x="72390" y="86201"/>
                    <a:pt x="72390" y="94774"/>
                  </a:cubicBezTo>
                  <a:cubicBezTo>
                    <a:pt x="72390" y="103346"/>
                    <a:pt x="68961" y="110871"/>
                    <a:pt x="62103" y="117443"/>
                  </a:cubicBezTo>
                  <a:cubicBezTo>
                    <a:pt x="55340" y="123920"/>
                    <a:pt x="47625" y="127159"/>
                    <a:pt x="39053" y="127159"/>
                  </a:cubicBezTo>
                  <a:cubicBezTo>
                    <a:pt x="26384" y="127159"/>
                    <a:pt x="16669" y="122206"/>
                    <a:pt x="10001" y="112395"/>
                  </a:cubicBezTo>
                  <a:cubicBezTo>
                    <a:pt x="3334" y="102584"/>
                    <a:pt x="0" y="91916"/>
                    <a:pt x="0" y="80486"/>
                  </a:cubicBezTo>
                  <a:cubicBezTo>
                    <a:pt x="0" y="72866"/>
                    <a:pt x="1334" y="64675"/>
                    <a:pt x="4000" y="55912"/>
                  </a:cubicBezTo>
                  <a:cubicBezTo>
                    <a:pt x="6763" y="47244"/>
                    <a:pt x="10763" y="39338"/>
                    <a:pt x="16193" y="32385"/>
                  </a:cubicBezTo>
                  <a:cubicBezTo>
                    <a:pt x="21241" y="25718"/>
                    <a:pt x="27623" y="19336"/>
                    <a:pt x="35243" y="13335"/>
                  </a:cubicBezTo>
                  <a:cubicBezTo>
                    <a:pt x="42863" y="7334"/>
                    <a:pt x="49816" y="2858"/>
                    <a:pt x="56198" y="0"/>
                  </a:cubicBezTo>
                  <a:lnTo>
                    <a:pt x="68580" y="12859"/>
                  </a:lnTo>
                  <a:cubicBezTo>
                    <a:pt x="61913" y="16383"/>
                    <a:pt x="55531" y="20955"/>
                    <a:pt x="49530" y="26670"/>
                  </a:cubicBezTo>
                  <a:cubicBezTo>
                    <a:pt x="43529" y="32385"/>
                    <a:pt x="39529" y="37148"/>
                    <a:pt x="37624" y="40958"/>
                  </a:cubicBezTo>
                  <a:cubicBezTo>
                    <a:pt x="36386" y="43529"/>
                    <a:pt x="35433" y="45815"/>
                    <a:pt x="34957" y="47816"/>
                  </a:cubicBezTo>
                  <a:cubicBezTo>
                    <a:pt x="34576" y="49911"/>
                    <a:pt x="34290" y="51721"/>
                    <a:pt x="34290" y="53340"/>
                  </a:cubicBezTo>
                  <a:cubicBezTo>
                    <a:pt x="34290" y="54578"/>
                    <a:pt x="35052" y="56198"/>
                    <a:pt x="36386" y="58103"/>
                  </a:cubicBezTo>
                  <a:cubicBezTo>
                    <a:pt x="37814" y="60008"/>
                    <a:pt x="40481" y="61151"/>
                    <a:pt x="44291" y="61436"/>
                  </a:cubicBezTo>
                  <a:close/>
                  <a:moveTo>
                    <a:pt x="125254" y="61436"/>
                  </a:moveTo>
                  <a:cubicBezTo>
                    <a:pt x="133826" y="62675"/>
                    <a:pt x="140684" y="66389"/>
                    <a:pt x="145733" y="72581"/>
                  </a:cubicBezTo>
                  <a:cubicBezTo>
                    <a:pt x="150781" y="78772"/>
                    <a:pt x="153353" y="86201"/>
                    <a:pt x="153353" y="94774"/>
                  </a:cubicBezTo>
                  <a:cubicBezTo>
                    <a:pt x="153353" y="103346"/>
                    <a:pt x="149924" y="110871"/>
                    <a:pt x="143066" y="117443"/>
                  </a:cubicBezTo>
                  <a:cubicBezTo>
                    <a:pt x="136208" y="123920"/>
                    <a:pt x="128588" y="127159"/>
                    <a:pt x="120015" y="127159"/>
                  </a:cubicBezTo>
                  <a:cubicBezTo>
                    <a:pt x="107347" y="127159"/>
                    <a:pt x="97631" y="122206"/>
                    <a:pt x="90964" y="112395"/>
                  </a:cubicBezTo>
                  <a:cubicBezTo>
                    <a:pt x="84296" y="102584"/>
                    <a:pt x="80963" y="91916"/>
                    <a:pt x="80963" y="80486"/>
                  </a:cubicBezTo>
                  <a:cubicBezTo>
                    <a:pt x="80963" y="72866"/>
                    <a:pt x="82296" y="64675"/>
                    <a:pt x="84963" y="55912"/>
                  </a:cubicBezTo>
                  <a:cubicBezTo>
                    <a:pt x="87725" y="47244"/>
                    <a:pt x="91726" y="39338"/>
                    <a:pt x="97155" y="32385"/>
                  </a:cubicBezTo>
                  <a:cubicBezTo>
                    <a:pt x="102203" y="25718"/>
                    <a:pt x="108585" y="19336"/>
                    <a:pt x="116205" y="13335"/>
                  </a:cubicBezTo>
                  <a:cubicBezTo>
                    <a:pt x="123825" y="7334"/>
                    <a:pt x="130778" y="2858"/>
                    <a:pt x="137160" y="0"/>
                  </a:cubicBezTo>
                  <a:lnTo>
                    <a:pt x="149543" y="12859"/>
                  </a:lnTo>
                  <a:cubicBezTo>
                    <a:pt x="142875" y="16383"/>
                    <a:pt x="136493" y="20955"/>
                    <a:pt x="130493" y="26670"/>
                  </a:cubicBezTo>
                  <a:cubicBezTo>
                    <a:pt x="124492" y="32385"/>
                    <a:pt x="120491" y="37148"/>
                    <a:pt x="118586" y="40958"/>
                  </a:cubicBezTo>
                  <a:cubicBezTo>
                    <a:pt x="117348" y="43529"/>
                    <a:pt x="116491" y="45815"/>
                    <a:pt x="116015" y="47816"/>
                  </a:cubicBezTo>
                  <a:cubicBezTo>
                    <a:pt x="115538" y="49911"/>
                    <a:pt x="115253" y="51721"/>
                    <a:pt x="115253" y="53340"/>
                  </a:cubicBezTo>
                  <a:cubicBezTo>
                    <a:pt x="115253" y="54578"/>
                    <a:pt x="116015" y="56198"/>
                    <a:pt x="117348" y="58103"/>
                  </a:cubicBezTo>
                  <a:cubicBezTo>
                    <a:pt x="118777" y="60008"/>
                    <a:pt x="121444" y="61151"/>
                    <a:pt x="125254" y="614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6" name="그래픽 4">
              <a:extLst>
                <a:ext uri="{FF2B5EF4-FFF2-40B4-BE49-F238E27FC236}">
                  <a16:creationId xmlns="" xmlns:a16="http://schemas.microsoft.com/office/drawing/2014/main" id="{64AD7A3B-320E-47BF-9B2E-5E271AC6F636}"/>
                </a:ext>
              </a:extLst>
            </p:cNvPr>
            <p:cNvSpPr/>
            <p:nvPr/>
          </p:nvSpPr>
          <p:spPr>
            <a:xfrm>
              <a:off x="1606695" y="1904963"/>
              <a:ext cx="139411" cy="115598"/>
            </a:xfrm>
            <a:custGeom>
              <a:avLst/>
              <a:gdLst>
                <a:gd name="connsiteX0" fmla="*/ 44291 w 153352"/>
                <a:gd name="connsiteY0" fmla="*/ 61436 h 127158"/>
                <a:gd name="connsiteX1" fmla="*/ 64770 w 153352"/>
                <a:gd name="connsiteY1" fmla="*/ 72581 h 127158"/>
                <a:gd name="connsiteX2" fmla="*/ 72390 w 153352"/>
                <a:gd name="connsiteY2" fmla="*/ 94774 h 127158"/>
                <a:gd name="connsiteX3" fmla="*/ 62103 w 153352"/>
                <a:gd name="connsiteY3" fmla="*/ 117443 h 127158"/>
                <a:gd name="connsiteX4" fmla="*/ 39053 w 153352"/>
                <a:gd name="connsiteY4" fmla="*/ 127159 h 127158"/>
                <a:gd name="connsiteX5" fmla="*/ 10001 w 153352"/>
                <a:gd name="connsiteY5" fmla="*/ 112395 h 127158"/>
                <a:gd name="connsiteX6" fmla="*/ 0 w 153352"/>
                <a:gd name="connsiteY6" fmla="*/ 80486 h 127158"/>
                <a:gd name="connsiteX7" fmla="*/ 4000 w 153352"/>
                <a:gd name="connsiteY7" fmla="*/ 55912 h 127158"/>
                <a:gd name="connsiteX8" fmla="*/ 16193 w 153352"/>
                <a:gd name="connsiteY8" fmla="*/ 32385 h 127158"/>
                <a:gd name="connsiteX9" fmla="*/ 35243 w 153352"/>
                <a:gd name="connsiteY9" fmla="*/ 13335 h 127158"/>
                <a:gd name="connsiteX10" fmla="*/ 56198 w 153352"/>
                <a:gd name="connsiteY10" fmla="*/ 0 h 127158"/>
                <a:gd name="connsiteX11" fmla="*/ 68580 w 153352"/>
                <a:gd name="connsiteY11" fmla="*/ 12859 h 127158"/>
                <a:gd name="connsiteX12" fmla="*/ 49530 w 153352"/>
                <a:gd name="connsiteY12" fmla="*/ 26670 h 127158"/>
                <a:gd name="connsiteX13" fmla="*/ 37624 w 153352"/>
                <a:gd name="connsiteY13" fmla="*/ 40958 h 127158"/>
                <a:gd name="connsiteX14" fmla="*/ 34957 w 153352"/>
                <a:gd name="connsiteY14" fmla="*/ 47816 h 127158"/>
                <a:gd name="connsiteX15" fmla="*/ 34290 w 153352"/>
                <a:gd name="connsiteY15" fmla="*/ 53340 h 127158"/>
                <a:gd name="connsiteX16" fmla="*/ 36386 w 153352"/>
                <a:gd name="connsiteY16" fmla="*/ 58103 h 127158"/>
                <a:gd name="connsiteX17" fmla="*/ 44291 w 153352"/>
                <a:gd name="connsiteY17" fmla="*/ 61436 h 127158"/>
                <a:gd name="connsiteX18" fmla="*/ 125254 w 153352"/>
                <a:gd name="connsiteY18" fmla="*/ 61436 h 127158"/>
                <a:gd name="connsiteX19" fmla="*/ 145733 w 153352"/>
                <a:gd name="connsiteY19" fmla="*/ 72581 h 127158"/>
                <a:gd name="connsiteX20" fmla="*/ 153353 w 153352"/>
                <a:gd name="connsiteY20" fmla="*/ 94774 h 127158"/>
                <a:gd name="connsiteX21" fmla="*/ 143066 w 153352"/>
                <a:gd name="connsiteY21" fmla="*/ 117443 h 127158"/>
                <a:gd name="connsiteX22" fmla="*/ 120015 w 153352"/>
                <a:gd name="connsiteY22" fmla="*/ 127159 h 127158"/>
                <a:gd name="connsiteX23" fmla="*/ 90964 w 153352"/>
                <a:gd name="connsiteY23" fmla="*/ 112395 h 127158"/>
                <a:gd name="connsiteX24" fmla="*/ 80963 w 153352"/>
                <a:gd name="connsiteY24" fmla="*/ 80486 h 127158"/>
                <a:gd name="connsiteX25" fmla="*/ 84963 w 153352"/>
                <a:gd name="connsiteY25" fmla="*/ 55912 h 127158"/>
                <a:gd name="connsiteX26" fmla="*/ 97155 w 153352"/>
                <a:gd name="connsiteY26" fmla="*/ 32385 h 127158"/>
                <a:gd name="connsiteX27" fmla="*/ 116205 w 153352"/>
                <a:gd name="connsiteY27" fmla="*/ 13335 h 127158"/>
                <a:gd name="connsiteX28" fmla="*/ 137160 w 153352"/>
                <a:gd name="connsiteY28" fmla="*/ 0 h 127158"/>
                <a:gd name="connsiteX29" fmla="*/ 149543 w 153352"/>
                <a:gd name="connsiteY29" fmla="*/ 12859 h 127158"/>
                <a:gd name="connsiteX30" fmla="*/ 130493 w 153352"/>
                <a:gd name="connsiteY30" fmla="*/ 26670 h 127158"/>
                <a:gd name="connsiteX31" fmla="*/ 118586 w 153352"/>
                <a:gd name="connsiteY31" fmla="*/ 40958 h 127158"/>
                <a:gd name="connsiteX32" fmla="*/ 116015 w 153352"/>
                <a:gd name="connsiteY32" fmla="*/ 47816 h 127158"/>
                <a:gd name="connsiteX33" fmla="*/ 115253 w 153352"/>
                <a:gd name="connsiteY33" fmla="*/ 53340 h 127158"/>
                <a:gd name="connsiteX34" fmla="*/ 117348 w 153352"/>
                <a:gd name="connsiteY34" fmla="*/ 58103 h 127158"/>
                <a:gd name="connsiteX35" fmla="*/ 125254 w 153352"/>
                <a:gd name="connsiteY35" fmla="*/ 61436 h 1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3352" h="127158">
                  <a:moveTo>
                    <a:pt x="44291" y="61436"/>
                  </a:moveTo>
                  <a:cubicBezTo>
                    <a:pt x="52864" y="62675"/>
                    <a:pt x="59722" y="66389"/>
                    <a:pt x="64770" y="72581"/>
                  </a:cubicBezTo>
                  <a:cubicBezTo>
                    <a:pt x="69818" y="78772"/>
                    <a:pt x="72390" y="86201"/>
                    <a:pt x="72390" y="94774"/>
                  </a:cubicBezTo>
                  <a:cubicBezTo>
                    <a:pt x="72390" y="103346"/>
                    <a:pt x="68961" y="110871"/>
                    <a:pt x="62103" y="117443"/>
                  </a:cubicBezTo>
                  <a:cubicBezTo>
                    <a:pt x="55340" y="123920"/>
                    <a:pt x="47625" y="127159"/>
                    <a:pt x="39053" y="127159"/>
                  </a:cubicBezTo>
                  <a:cubicBezTo>
                    <a:pt x="26384" y="127159"/>
                    <a:pt x="16669" y="122206"/>
                    <a:pt x="10001" y="112395"/>
                  </a:cubicBezTo>
                  <a:cubicBezTo>
                    <a:pt x="3334" y="102584"/>
                    <a:pt x="0" y="91916"/>
                    <a:pt x="0" y="80486"/>
                  </a:cubicBezTo>
                  <a:cubicBezTo>
                    <a:pt x="0" y="72866"/>
                    <a:pt x="1334" y="64675"/>
                    <a:pt x="4000" y="55912"/>
                  </a:cubicBezTo>
                  <a:cubicBezTo>
                    <a:pt x="6763" y="47244"/>
                    <a:pt x="10763" y="39338"/>
                    <a:pt x="16193" y="32385"/>
                  </a:cubicBezTo>
                  <a:cubicBezTo>
                    <a:pt x="21241" y="25718"/>
                    <a:pt x="27623" y="19336"/>
                    <a:pt x="35243" y="13335"/>
                  </a:cubicBezTo>
                  <a:cubicBezTo>
                    <a:pt x="42863" y="7334"/>
                    <a:pt x="49816" y="2858"/>
                    <a:pt x="56198" y="0"/>
                  </a:cubicBezTo>
                  <a:lnTo>
                    <a:pt x="68580" y="12859"/>
                  </a:lnTo>
                  <a:cubicBezTo>
                    <a:pt x="61913" y="16383"/>
                    <a:pt x="55531" y="20955"/>
                    <a:pt x="49530" y="26670"/>
                  </a:cubicBezTo>
                  <a:cubicBezTo>
                    <a:pt x="43529" y="32385"/>
                    <a:pt x="39529" y="37148"/>
                    <a:pt x="37624" y="40958"/>
                  </a:cubicBezTo>
                  <a:cubicBezTo>
                    <a:pt x="36386" y="43529"/>
                    <a:pt x="35433" y="45815"/>
                    <a:pt x="34957" y="47816"/>
                  </a:cubicBezTo>
                  <a:cubicBezTo>
                    <a:pt x="34576" y="49911"/>
                    <a:pt x="34290" y="51721"/>
                    <a:pt x="34290" y="53340"/>
                  </a:cubicBezTo>
                  <a:cubicBezTo>
                    <a:pt x="34290" y="54578"/>
                    <a:pt x="35052" y="56198"/>
                    <a:pt x="36386" y="58103"/>
                  </a:cubicBezTo>
                  <a:cubicBezTo>
                    <a:pt x="37814" y="60008"/>
                    <a:pt x="40481" y="61151"/>
                    <a:pt x="44291" y="61436"/>
                  </a:cubicBezTo>
                  <a:close/>
                  <a:moveTo>
                    <a:pt x="125254" y="61436"/>
                  </a:moveTo>
                  <a:cubicBezTo>
                    <a:pt x="133826" y="62675"/>
                    <a:pt x="140684" y="66389"/>
                    <a:pt x="145733" y="72581"/>
                  </a:cubicBezTo>
                  <a:cubicBezTo>
                    <a:pt x="150781" y="78772"/>
                    <a:pt x="153353" y="86201"/>
                    <a:pt x="153353" y="94774"/>
                  </a:cubicBezTo>
                  <a:cubicBezTo>
                    <a:pt x="153353" y="103346"/>
                    <a:pt x="149924" y="110871"/>
                    <a:pt x="143066" y="117443"/>
                  </a:cubicBezTo>
                  <a:cubicBezTo>
                    <a:pt x="136208" y="123920"/>
                    <a:pt x="128588" y="127159"/>
                    <a:pt x="120015" y="127159"/>
                  </a:cubicBezTo>
                  <a:cubicBezTo>
                    <a:pt x="107347" y="127159"/>
                    <a:pt x="97631" y="122206"/>
                    <a:pt x="90964" y="112395"/>
                  </a:cubicBezTo>
                  <a:cubicBezTo>
                    <a:pt x="84296" y="102584"/>
                    <a:pt x="80963" y="91916"/>
                    <a:pt x="80963" y="80486"/>
                  </a:cubicBezTo>
                  <a:cubicBezTo>
                    <a:pt x="80963" y="72866"/>
                    <a:pt x="82296" y="64675"/>
                    <a:pt x="84963" y="55912"/>
                  </a:cubicBezTo>
                  <a:cubicBezTo>
                    <a:pt x="87725" y="47244"/>
                    <a:pt x="91726" y="39338"/>
                    <a:pt x="97155" y="32385"/>
                  </a:cubicBezTo>
                  <a:cubicBezTo>
                    <a:pt x="102203" y="25718"/>
                    <a:pt x="108585" y="19336"/>
                    <a:pt x="116205" y="13335"/>
                  </a:cubicBezTo>
                  <a:cubicBezTo>
                    <a:pt x="123825" y="7334"/>
                    <a:pt x="130778" y="2858"/>
                    <a:pt x="137160" y="0"/>
                  </a:cubicBezTo>
                  <a:lnTo>
                    <a:pt x="149543" y="12859"/>
                  </a:lnTo>
                  <a:cubicBezTo>
                    <a:pt x="142875" y="16383"/>
                    <a:pt x="136493" y="20955"/>
                    <a:pt x="130493" y="26670"/>
                  </a:cubicBezTo>
                  <a:cubicBezTo>
                    <a:pt x="124492" y="32385"/>
                    <a:pt x="120491" y="37148"/>
                    <a:pt x="118586" y="40958"/>
                  </a:cubicBezTo>
                  <a:cubicBezTo>
                    <a:pt x="117348" y="43529"/>
                    <a:pt x="116491" y="45815"/>
                    <a:pt x="116015" y="47816"/>
                  </a:cubicBezTo>
                  <a:cubicBezTo>
                    <a:pt x="115538" y="49911"/>
                    <a:pt x="115253" y="51721"/>
                    <a:pt x="115253" y="53340"/>
                  </a:cubicBezTo>
                  <a:cubicBezTo>
                    <a:pt x="115253" y="54578"/>
                    <a:pt x="116015" y="56198"/>
                    <a:pt x="117348" y="58103"/>
                  </a:cubicBezTo>
                  <a:cubicBezTo>
                    <a:pt x="118777" y="60008"/>
                    <a:pt x="121444" y="61151"/>
                    <a:pt x="125254" y="614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11" name="직사각형 210">
            <a:extLst>
              <a:ext uri="{FF2B5EF4-FFF2-40B4-BE49-F238E27FC236}">
                <a16:creationId xmlns="" xmlns:a16="http://schemas.microsoft.com/office/drawing/2014/main" id="{CEC22426-11EC-40DD-B11F-971449E47712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2" name="직각 삼각형 211">
            <a:extLst>
              <a:ext uri="{FF2B5EF4-FFF2-40B4-BE49-F238E27FC236}">
                <a16:creationId xmlns="" xmlns:a16="http://schemas.microsoft.com/office/drawing/2014/main" id="{0447C7A2-2F8C-405D-B89B-9CF23439A63B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4" name="직사각형 213">
            <a:extLst>
              <a:ext uri="{FF2B5EF4-FFF2-40B4-BE49-F238E27FC236}">
                <a16:creationId xmlns="" xmlns:a16="http://schemas.microsoft.com/office/drawing/2014/main" id="{C4F39393-0086-42D6-8872-E2414F990FC7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3000">
                <a:srgbClr val="FFA401"/>
              </a:gs>
              <a:gs pos="100000">
                <a:srgbClr val="F27F00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7" name="그래픽 216">
            <a:extLst>
              <a:ext uri="{FF2B5EF4-FFF2-40B4-BE49-F238E27FC236}">
                <a16:creationId xmlns="" xmlns:a16="http://schemas.microsoft.com/office/drawing/2014/main" id="{0C16C65A-448B-47BE-8DDF-E0C404327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1676" y="930441"/>
            <a:ext cx="696111" cy="17565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962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72993A0C-91DF-4188-A2BE-8DB83611FE3C}"/>
              </a:ext>
            </a:extLst>
          </p:cNvPr>
          <p:cNvSpPr/>
          <p:nvPr/>
        </p:nvSpPr>
        <p:spPr>
          <a:xfrm>
            <a:off x="1031875" y="198365"/>
            <a:ext cx="241284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ko-KR" altLang="en-US" sz="29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88900" dist="38100" dir="2700000" algn="tl">
                    <a:srgbClr val="000000">
                      <a:alpha val="2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 내용</a:t>
            </a:r>
            <a:endParaRPr kumimoji="1" lang="ko-KR" altLang="en-US" sz="2900" b="1" i="0" u="none" strike="noStrike" kern="1200" cap="none" spc="-150" normalizeH="0" noProof="0" dirty="0">
              <a:ln w="3175"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88900" dist="381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="" xmlns:a16="http://schemas.microsoft.com/office/drawing/2014/main" id="{4558C08A-2458-4690-B890-558731E2E8BB}"/>
              </a:ext>
            </a:extLst>
          </p:cNvPr>
          <p:cNvSpPr/>
          <p:nvPr/>
        </p:nvSpPr>
        <p:spPr>
          <a:xfrm>
            <a:off x="8349579" y="854075"/>
            <a:ext cx="1129843" cy="381953"/>
          </a:xfrm>
          <a:prstGeom prst="rect">
            <a:avLst/>
          </a:prstGeom>
          <a:solidFill>
            <a:sysClr val="windowText" lastClr="000000">
              <a:alpha val="30000"/>
            </a:sysClr>
          </a:solidFill>
          <a:ln w="3175"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  <a:softEdge rad="88900"/>
          </a:effectLst>
          <a:scene3d>
            <a:camera prst="orthographicFront"/>
            <a:lightRig rig="threePt" dir="t"/>
          </a:scene3d>
          <a:sp3d>
            <a:contourClr>
              <a:sysClr val="window" lastClr="FFFFFF">
                <a:lumMod val="75000"/>
              </a:sysClr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0"/>
            <a:endParaRPr lang="ko-KR" altLang="en-US" sz="1400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직각 삼각형 45">
            <a:extLst>
              <a:ext uri="{FF2B5EF4-FFF2-40B4-BE49-F238E27FC236}">
                <a16:creationId xmlns="" xmlns:a16="http://schemas.microsoft.com/office/drawing/2014/main" id="{6D921D39-5E8F-4874-A487-ABAED2CA46E5}"/>
              </a:ext>
            </a:extLst>
          </p:cNvPr>
          <p:cNvSpPr/>
          <p:nvPr/>
        </p:nvSpPr>
        <p:spPr>
          <a:xfrm rot="5400000" flipH="1" flipV="1">
            <a:off x="8327091" y="831467"/>
            <a:ext cx="81824" cy="1234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</p:spPr>
        <p:txBody>
          <a:bodyPr rtlCol="0" anchor="ctr"/>
          <a:lstStyle/>
          <a:p>
            <a:pPr algn="ctr" defTabSz="914400" latinLnBrk="0"/>
            <a:endParaRPr lang="ko-KR" altLang="en-US" sz="1400" b="1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="" xmlns:a16="http://schemas.microsoft.com/office/drawing/2014/main" id="{9F047155-D930-4E28-9239-E209BD4B7807}"/>
              </a:ext>
            </a:extLst>
          </p:cNvPr>
          <p:cNvSpPr/>
          <p:nvPr/>
        </p:nvSpPr>
        <p:spPr>
          <a:xfrm>
            <a:off x="8430775" y="852263"/>
            <a:ext cx="1017913" cy="332011"/>
          </a:xfrm>
          <a:prstGeom prst="rect">
            <a:avLst/>
          </a:prstGeom>
          <a:gradFill>
            <a:gsLst>
              <a:gs pos="13000">
                <a:srgbClr val="FFA401"/>
              </a:gs>
              <a:gs pos="100000">
                <a:srgbClr val="F27F00"/>
              </a:gs>
            </a:gsLst>
            <a:lin ang="8400000" scaled="0"/>
          </a:gradFill>
          <a:ln w="3175" cap="flat" cmpd="sng" algn="ctr">
            <a:gradFill flip="none" rotWithShape="1">
              <a:gsLst>
                <a:gs pos="0">
                  <a:srgbClr val="3D3936">
                    <a:alpha val="0"/>
                  </a:srgbClr>
                </a:gs>
                <a:gs pos="50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3D393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eaVert" lIns="0" tIns="0" rIns="0" bIns="0" rtlCol="0" anchor="ctr"/>
          <a:lstStyle/>
          <a:p>
            <a:pPr indent="-457200" algn="ctr" defTabSz="914400" latinLnBrk="0">
              <a:lnSpc>
                <a:spcPct val="80000"/>
              </a:lnSpc>
              <a:spcBef>
                <a:spcPts val="800"/>
              </a:spcBef>
            </a:pPr>
            <a:endParaRPr lang="ko-KR" altLang="en-US" sz="2400" b="1" kern="0" dirty="0">
              <a:ln>
                <a:solidFill>
                  <a:srgbClr val="00ADEF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8" name="그래픽 47">
            <a:extLst>
              <a:ext uri="{FF2B5EF4-FFF2-40B4-BE49-F238E27FC236}">
                <a16:creationId xmlns="" xmlns:a16="http://schemas.microsoft.com/office/drawing/2014/main" id="{A1BE2DBA-BE32-4BBF-A456-16EC3ECFF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1676" y="930441"/>
            <a:ext cx="696111" cy="17565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8636152B-D788-48BD-B612-738ECC23D6FA}"/>
              </a:ext>
            </a:extLst>
          </p:cNvPr>
          <p:cNvGrpSpPr/>
          <p:nvPr/>
        </p:nvGrpSpPr>
        <p:grpSpPr>
          <a:xfrm>
            <a:off x="0" y="1242482"/>
            <a:ext cx="9906000" cy="5101168"/>
            <a:chOff x="0" y="1242482"/>
            <a:chExt cx="9906000" cy="5101168"/>
          </a:xfrm>
        </p:grpSpPr>
        <p:sp>
          <p:nvSpPr>
            <p:cNvPr id="53" name="직사각형 52">
              <a:extLst>
                <a:ext uri="{FF2B5EF4-FFF2-40B4-BE49-F238E27FC236}">
                  <a16:creationId xmlns="" xmlns:a16="http://schemas.microsoft.com/office/drawing/2014/main" id="{4D4375CC-E64A-4907-8E1B-AB72BCCC09C4}"/>
                </a:ext>
              </a:extLst>
            </p:cNvPr>
            <p:cNvSpPr/>
            <p:nvPr/>
          </p:nvSpPr>
          <p:spPr>
            <a:xfrm>
              <a:off x="414445" y="3057525"/>
              <a:ext cx="9062930" cy="3286125"/>
            </a:xfrm>
            <a:prstGeom prst="rect">
              <a:avLst/>
            </a:prstGeom>
            <a:solidFill>
              <a:srgbClr val="064B5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="" xmlns:a16="http://schemas.microsoft.com/office/drawing/2014/main" id="{81B89EC2-5FA8-4FA8-B9B6-76D3265C7A24}"/>
                </a:ext>
              </a:extLst>
            </p:cNvPr>
            <p:cNvSpPr/>
            <p:nvPr/>
          </p:nvSpPr>
          <p:spPr>
            <a:xfrm>
              <a:off x="3228974" y="3451859"/>
              <a:ext cx="6171249" cy="280606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="" xmlns:a16="http://schemas.microsoft.com/office/drawing/2014/main" id="{716B5EEA-4570-4FE4-AFBE-D92DF235ED35}"/>
                </a:ext>
              </a:extLst>
            </p:cNvPr>
            <p:cNvGrpSpPr/>
            <p:nvPr/>
          </p:nvGrpSpPr>
          <p:grpSpPr>
            <a:xfrm>
              <a:off x="3228974" y="3143249"/>
              <a:ext cx="6171249" cy="333602"/>
              <a:chOff x="443327" y="3326489"/>
              <a:chExt cx="1946855" cy="333602"/>
            </a:xfrm>
          </p:grpSpPr>
          <p:sp>
            <p:nvSpPr>
              <p:cNvPr id="57" name="사각형: 잘린 대각선 방향 모서리 56">
                <a:extLst>
                  <a:ext uri="{FF2B5EF4-FFF2-40B4-BE49-F238E27FC236}">
                    <a16:creationId xmlns="" xmlns:a16="http://schemas.microsoft.com/office/drawing/2014/main" id="{BD49614C-D894-4184-A24B-20BA808C98B2}"/>
                  </a:ext>
                </a:extLst>
              </p:cNvPr>
              <p:cNvSpPr/>
              <p:nvPr/>
            </p:nvSpPr>
            <p:spPr>
              <a:xfrm>
                <a:off x="443327" y="3326489"/>
                <a:ext cx="1946855" cy="333602"/>
              </a:xfrm>
              <a:prstGeom prst="snip2DiagRect">
                <a:avLst>
                  <a:gd name="adj1" fmla="val 0"/>
                  <a:gd name="adj2" fmla="val 0"/>
                </a:avLst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 dirty="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8" name="제목 2">
                <a:extLst>
                  <a:ext uri="{FF2B5EF4-FFF2-40B4-BE49-F238E27FC236}">
                    <a16:creationId xmlns="" xmlns:a16="http://schemas.microsoft.com/office/drawing/2014/main" id="{713FAAEF-3996-4D19-B7C5-D33449F3E6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4078" y="3352169"/>
                <a:ext cx="1465351" cy="28088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ko-KR" altLang="en-US" sz="1400" b="1" spc="-15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</a:rPr>
                  <a:t>차량용</a:t>
                </a:r>
                <a:r>
                  <a:rPr lang="en-US" altLang="ko-KR" sz="1400" b="1" spc="-15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</a:rPr>
                  <a:t> </a:t>
                </a:r>
                <a:r>
                  <a:rPr lang="ko-KR" altLang="en-US" sz="1400" b="1" spc="-15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76200" dist="38100" dir="2700000" algn="tl">
                        <a:srgbClr val="000000">
                          <a:alpha val="25000"/>
                        </a:srgbClr>
                      </a:outerShdw>
                    </a:effectLst>
                    <a:latin typeface="+mn-ea"/>
                    <a:ea typeface="+mn-ea"/>
                  </a:rPr>
                  <a:t>스마트 강우 정보 단말기 하드웨어 구성도</a:t>
                </a: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="" xmlns:a16="http://schemas.microsoft.com/office/drawing/2014/main" id="{6C740478-E07B-4133-BFC4-39791CD7B6C0}"/>
                </a:ext>
              </a:extLst>
            </p:cNvPr>
            <p:cNvGrpSpPr/>
            <p:nvPr/>
          </p:nvGrpSpPr>
          <p:grpSpPr>
            <a:xfrm>
              <a:off x="414445" y="1242482"/>
              <a:ext cx="1542344" cy="353943"/>
              <a:chOff x="414445" y="1678863"/>
              <a:chExt cx="1542344" cy="35394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="" xmlns:a16="http://schemas.microsoft.com/office/drawing/2014/main" id="{09401F65-1F0B-4C4B-9148-C00E66CB6DBA}"/>
                  </a:ext>
                </a:extLst>
              </p:cNvPr>
              <p:cNvGrpSpPr/>
              <p:nvPr/>
            </p:nvGrpSpPr>
            <p:grpSpPr>
              <a:xfrm>
                <a:off x="414445" y="1771211"/>
                <a:ext cx="169246" cy="169247"/>
                <a:chOff x="3545680" y="4667249"/>
                <a:chExt cx="204788" cy="204789"/>
              </a:xfrm>
            </p:grpSpPr>
            <p:sp>
              <p:nvSpPr>
                <p:cNvPr id="28" name="자유형 41">
                  <a:extLst>
                    <a:ext uri="{FF2B5EF4-FFF2-40B4-BE49-F238E27FC236}">
                      <a16:creationId xmlns="" xmlns:a16="http://schemas.microsoft.com/office/drawing/2014/main" id="{2A5B263F-F387-4C0A-8614-FBABAB930417}"/>
                    </a:ext>
                  </a:extLst>
                </p:cNvPr>
                <p:cNvSpPr/>
                <p:nvPr/>
              </p:nvSpPr>
              <p:spPr>
                <a:xfrm>
                  <a:off x="3612355" y="4667249"/>
                  <a:ext cx="138113" cy="138114"/>
                </a:xfrm>
                <a:custGeom>
                  <a:avLst/>
                  <a:gdLst>
                    <a:gd name="connsiteX0" fmla="*/ 0 w 138113"/>
                    <a:gd name="connsiteY0" fmla="*/ 0 h 138114"/>
                    <a:gd name="connsiteX1" fmla="*/ 138113 w 138113"/>
                    <a:gd name="connsiteY1" fmla="*/ 0 h 138114"/>
                    <a:gd name="connsiteX2" fmla="*/ 138113 w 138113"/>
                    <a:gd name="connsiteY2" fmla="*/ 66672 h 138114"/>
                    <a:gd name="connsiteX3" fmla="*/ 138113 w 138113"/>
                    <a:gd name="connsiteY3" fmla="*/ 66672 h 138114"/>
                    <a:gd name="connsiteX4" fmla="*/ 138113 w 138113"/>
                    <a:gd name="connsiteY4" fmla="*/ 138114 h 138114"/>
                    <a:gd name="connsiteX5" fmla="*/ 71441 w 138113"/>
                    <a:gd name="connsiteY5" fmla="*/ 138114 h 138114"/>
                    <a:gd name="connsiteX6" fmla="*/ 71441 w 138113"/>
                    <a:gd name="connsiteY6" fmla="*/ 66672 h 138114"/>
                    <a:gd name="connsiteX7" fmla="*/ 0 w 138113"/>
                    <a:gd name="connsiteY7" fmla="*/ 66672 h 13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8113" h="138114">
                      <a:moveTo>
                        <a:pt x="0" y="0"/>
                      </a:moveTo>
                      <a:lnTo>
                        <a:pt x="138113" y="0"/>
                      </a:lnTo>
                      <a:lnTo>
                        <a:pt x="138113" y="66672"/>
                      </a:lnTo>
                      <a:lnTo>
                        <a:pt x="138113" y="66672"/>
                      </a:lnTo>
                      <a:lnTo>
                        <a:pt x="138113" y="138114"/>
                      </a:lnTo>
                      <a:lnTo>
                        <a:pt x="71441" y="138114"/>
                      </a:lnTo>
                      <a:lnTo>
                        <a:pt x="71441" y="66672"/>
                      </a:lnTo>
                      <a:lnTo>
                        <a:pt x="0" y="66672"/>
                      </a:lnTo>
                      <a:close/>
                    </a:path>
                  </a:pathLst>
                </a:custGeom>
                <a:solidFill>
                  <a:srgbClr val="19A2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" name="자유형 42">
                  <a:extLst>
                    <a:ext uri="{FF2B5EF4-FFF2-40B4-BE49-F238E27FC236}">
                      <a16:creationId xmlns="" xmlns:a16="http://schemas.microsoft.com/office/drawing/2014/main" id="{00F7E93E-2F3E-458C-8F0B-3EF4A948690F}"/>
                    </a:ext>
                  </a:extLst>
                </p:cNvPr>
                <p:cNvSpPr/>
                <p:nvPr/>
              </p:nvSpPr>
              <p:spPr>
                <a:xfrm flipH="1" flipV="1">
                  <a:off x="3545680" y="4733924"/>
                  <a:ext cx="138113" cy="138114"/>
                </a:xfrm>
                <a:custGeom>
                  <a:avLst/>
                  <a:gdLst>
                    <a:gd name="connsiteX0" fmla="*/ 0 w 138113"/>
                    <a:gd name="connsiteY0" fmla="*/ 0 h 138114"/>
                    <a:gd name="connsiteX1" fmla="*/ 138113 w 138113"/>
                    <a:gd name="connsiteY1" fmla="*/ 0 h 138114"/>
                    <a:gd name="connsiteX2" fmla="*/ 138113 w 138113"/>
                    <a:gd name="connsiteY2" fmla="*/ 66672 h 138114"/>
                    <a:gd name="connsiteX3" fmla="*/ 138113 w 138113"/>
                    <a:gd name="connsiteY3" fmla="*/ 66672 h 138114"/>
                    <a:gd name="connsiteX4" fmla="*/ 138113 w 138113"/>
                    <a:gd name="connsiteY4" fmla="*/ 138114 h 138114"/>
                    <a:gd name="connsiteX5" fmla="*/ 71441 w 138113"/>
                    <a:gd name="connsiteY5" fmla="*/ 138114 h 138114"/>
                    <a:gd name="connsiteX6" fmla="*/ 71441 w 138113"/>
                    <a:gd name="connsiteY6" fmla="*/ 66672 h 138114"/>
                    <a:gd name="connsiteX7" fmla="*/ 0 w 138113"/>
                    <a:gd name="connsiteY7" fmla="*/ 66672 h 13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8113" h="138114">
                      <a:moveTo>
                        <a:pt x="0" y="0"/>
                      </a:moveTo>
                      <a:lnTo>
                        <a:pt x="138113" y="0"/>
                      </a:lnTo>
                      <a:lnTo>
                        <a:pt x="138113" y="66672"/>
                      </a:lnTo>
                      <a:lnTo>
                        <a:pt x="138113" y="66672"/>
                      </a:lnTo>
                      <a:lnTo>
                        <a:pt x="138113" y="138114"/>
                      </a:lnTo>
                      <a:lnTo>
                        <a:pt x="71441" y="138114"/>
                      </a:lnTo>
                      <a:lnTo>
                        <a:pt x="71441" y="66672"/>
                      </a:lnTo>
                      <a:lnTo>
                        <a:pt x="0" y="66672"/>
                      </a:lnTo>
                      <a:close/>
                    </a:path>
                  </a:pathLst>
                </a:custGeom>
                <a:solidFill>
                  <a:srgbClr val="1F61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281AC050-A249-496D-B23D-D23A6FC69D77}"/>
                  </a:ext>
                </a:extLst>
              </p:cNvPr>
              <p:cNvSpPr txBox="1"/>
              <p:nvPr/>
            </p:nvSpPr>
            <p:spPr>
              <a:xfrm>
                <a:off x="585580" y="1678863"/>
                <a:ext cx="1371209" cy="3539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700" b="1">
                    <a:ln w="3175">
                      <a:solidFill>
                        <a:srgbClr val="064B5D">
                          <a:alpha val="10000"/>
                        </a:srgbClr>
                      </a:solidFill>
                    </a:ln>
                    <a:solidFill>
                      <a:srgbClr val="064B5D"/>
                    </a:solidFill>
                    <a:effectLst/>
                    <a:latin typeface="맑은 고딕"/>
                    <a:ea typeface="맑은 고딕"/>
                  </a:rPr>
                  <a:t>4-2</a:t>
                </a:r>
                <a:r>
                  <a:rPr kumimoji="0" lang="en-US" altLang="ko-KR" sz="1700" b="1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. </a:t>
                </a:r>
                <a:r>
                  <a:rPr kumimoji="0" lang="en-US" altLang="ko-KR" sz="1700" b="1" spc="-14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1</a:t>
                </a:r>
                <a:r>
                  <a:rPr kumimoji="0" lang="ko-KR" altLang="en-US" sz="1700" b="1" spc="-14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맑은 고딕"/>
                    <a:ea typeface="맑은 고딕"/>
                  </a:rPr>
                  <a:t>차년도</a:t>
                </a:r>
              </a:p>
            </p:txBody>
          </p:sp>
        </p:grpSp>
        <p:cxnSp>
          <p:nvCxnSpPr>
            <p:cNvPr id="30" name="직선 연결선 29">
              <a:extLst>
                <a:ext uri="{FF2B5EF4-FFF2-40B4-BE49-F238E27FC236}">
                  <a16:creationId xmlns="" xmlns:a16="http://schemas.microsoft.com/office/drawing/2014/main" id="{2EA4CE99-B913-4175-8CD4-B1CD2BD8D2C1}"/>
                </a:ext>
              </a:extLst>
            </p:cNvPr>
            <p:cNvCxnSpPr>
              <a:cxnSpLocks/>
            </p:cNvCxnSpPr>
            <p:nvPr/>
          </p:nvCxnSpPr>
          <p:spPr>
            <a:xfrm>
              <a:off x="415147" y="1660168"/>
              <a:ext cx="906222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3BE7D765-521B-4545-8A1B-163542A2BBA5}"/>
                </a:ext>
              </a:extLst>
            </p:cNvPr>
            <p:cNvSpPr/>
            <p:nvPr/>
          </p:nvSpPr>
          <p:spPr>
            <a:xfrm>
              <a:off x="0" y="1763541"/>
              <a:ext cx="9906000" cy="592584"/>
            </a:xfrm>
            <a:prstGeom prst="rect">
              <a:avLst/>
            </a:prstGeom>
            <a:solidFill>
              <a:srgbClr val="064B5D">
                <a:alpha val="13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1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="" xmlns:a16="http://schemas.microsoft.com/office/drawing/2014/main" id="{6AA4E5F2-4DA4-4DA7-9BA1-C7DC131D06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4730"/>
              <a:ext cx="9906000" cy="0"/>
            </a:xfrm>
            <a:prstGeom prst="line">
              <a:avLst/>
            </a:prstGeom>
            <a:ln w="3175">
              <a:solidFill>
                <a:srgbClr val="DEDEDE">
                  <a:alpha val="60000"/>
                </a:srgbClr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직각 삼각형 34">
              <a:extLst>
                <a:ext uri="{FF2B5EF4-FFF2-40B4-BE49-F238E27FC236}">
                  <a16:creationId xmlns="" xmlns:a16="http://schemas.microsoft.com/office/drawing/2014/main" id="{83BA84DC-EE36-446B-B616-DC2580C7C9BA}"/>
                </a:ext>
              </a:extLst>
            </p:cNvPr>
            <p:cNvSpPr/>
            <p:nvPr/>
          </p:nvSpPr>
          <p:spPr>
            <a:xfrm rot="16200000" flipV="1">
              <a:off x="-60426" y="2047612"/>
              <a:ext cx="368939" cy="248086"/>
            </a:xfrm>
            <a:prstGeom prst="rtTriangle">
              <a:avLst/>
            </a:prstGeom>
            <a:solidFill>
              <a:srgbClr val="064B5D">
                <a:alpha val="2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1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6" name="직각 삼각형 35">
              <a:extLst>
                <a:ext uri="{FF2B5EF4-FFF2-40B4-BE49-F238E27FC236}">
                  <a16:creationId xmlns="" xmlns:a16="http://schemas.microsoft.com/office/drawing/2014/main" id="{40FDECF5-8661-487E-92E9-2249B5D52477}"/>
                </a:ext>
              </a:extLst>
            </p:cNvPr>
            <p:cNvSpPr/>
            <p:nvPr/>
          </p:nvSpPr>
          <p:spPr>
            <a:xfrm rot="5400000" flipV="1">
              <a:off x="9597487" y="1823968"/>
              <a:ext cx="368939" cy="248086"/>
            </a:xfrm>
            <a:prstGeom prst="rtTriangle">
              <a:avLst/>
            </a:prstGeom>
            <a:solidFill>
              <a:srgbClr val="8E908F">
                <a:alpha val="2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7" name="제목 2">
              <a:extLst>
                <a:ext uri="{FF2B5EF4-FFF2-40B4-BE49-F238E27FC236}">
                  <a16:creationId xmlns="" xmlns:a16="http://schemas.microsoft.com/office/drawing/2014/main" id="{7D975506-B912-4E4B-8640-55D9C1C4F70F}"/>
                </a:ext>
              </a:extLst>
            </p:cNvPr>
            <p:cNvSpPr txBox="1">
              <a:spLocks/>
            </p:cNvSpPr>
            <p:nvPr/>
          </p:nvSpPr>
          <p:spPr>
            <a:xfrm>
              <a:off x="809087" y="1889897"/>
              <a:ext cx="8287827" cy="339872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ko-KR" altLang="en-US" sz="16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강우정보를 실시간 수집하는 </a:t>
              </a:r>
              <a:r>
                <a:rPr lang="ko-KR" altLang="en-US" sz="1600" b="1" spc="-150">
                  <a:ln w="3175">
                    <a:solidFill>
                      <a:srgbClr val="064B5D">
                        <a:alpha val="10000"/>
                      </a:srgbClr>
                    </a:solidFill>
                  </a:ln>
                  <a:solidFill>
                    <a:srgbClr val="064B5D"/>
                  </a:solidFill>
                  <a:effectLst/>
                  <a:latin typeface="+mn-ea"/>
                  <a:ea typeface="+mn-ea"/>
                </a:rPr>
                <a:t>차량용 스마트 강우 수집단말기 시제품 </a:t>
              </a:r>
              <a:r>
                <a:rPr lang="ko-KR" altLang="en-US" sz="1600" b="1" spc="-15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개발</a:t>
              </a: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="" xmlns:a16="http://schemas.microsoft.com/office/drawing/2014/main" id="{7553FB87-BCEE-4BA9-A93B-8FC5D324BEE3}"/>
                </a:ext>
              </a:extLst>
            </p:cNvPr>
            <p:cNvGrpSpPr/>
            <p:nvPr/>
          </p:nvGrpSpPr>
          <p:grpSpPr>
            <a:xfrm>
              <a:off x="1606695" y="1904963"/>
              <a:ext cx="6692611" cy="115598"/>
              <a:chOff x="1606695" y="1904963"/>
              <a:chExt cx="6692611" cy="115598"/>
            </a:xfrm>
            <a:solidFill>
              <a:schemeClr val="tx1">
                <a:lumMod val="50000"/>
                <a:lumOff val="50000"/>
                <a:alpha val="55000"/>
              </a:schemeClr>
            </a:solidFill>
          </p:grpSpPr>
          <p:sp>
            <p:nvSpPr>
              <p:cNvPr id="40" name="그래픽 4">
                <a:extLst>
                  <a:ext uri="{FF2B5EF4-FFF2-40B4-BE49-F238E27FC236}">
                    <a16:creationId xmlns="" xmlns:a16="http://schemas.microsoft.com/office/drawing/2014/main" id="{B3E4F5B6-7034-4E34-9884-CC29939B8FD1}"/>
                  </a:ext>
                </a:extLst>
              </p:cNvPr>
              <p:cNvSpPr/>
              <p:nvPr/>
            </p:nvSpPr>
            <p:spPr>
              <a:xfrm rot="10800000">
                <a:off x="8159895" y="1904963"/>
                <a:ext cx="139411" cy="115598"/>
              </a:xfrm>
              <a:custGeom>
                <a:avLst/>
                <a:gdLst>
                  <a:gd name="connsiteX0" fmla="*/ 44291 w 153352"/>
                  <a:gd name="connsiteY0" fmla="*/ 61436 h 127158"/>
                  <a:gd name="connsiteX1" fmla="*/ 64770 w 153352"/>
                  <a:gd name="connsiteY1" fmla="*/ 72581 h 127158"/>
                  <a:gd name="connsiteX2" fmla="*/ 72390 w 153352"/>
                  <a:gd name="connsiteY2" fmla="*/ 94774 h 127158"/>
                  <a:gd name="connsiteX3" fmla="*/ 62103 w 153352"/>
                  <a:gd name="connsiteY3" fmla="*/ 117443 h 127158"/>
                  <a:gd name="connsiteX4" fmla="*/ 39053 w 153352"/>
                  <a:gd name="connsiteY4" fmla="*/ 127159 h 127158"/>
                  <a:gd name="connsiteX5" fmla="*/ 10001 w 153352"/>
                  <a:gd name="connsiteY5" fmla="*/ 112395 h 127158"/>
                  <a:gd name="connsiteX6" fmla="*/ 0 w 153352"/>
                  <a:gd name="connsiteY6" fmla="*/ 80486 h 127158"/>
                  <a:gd name="connsiteX7" fmla="*/ 4000 w 153352"/>
                  <a:gd name="connsiteY7" fmla="*/ 55912 h 127158"/>
                  <a:gd name="connsiteX8" fmla="*/ 16193 w 153352"/>
                  <a:gd name="connsiteY8" fmla="*/ 32385 h 127158"/>
                  <a:gd name="connsiteX9" fmla="*/ 35243 w 153352"/>
                  <a:gd name="connsiteY9" fmla="*/ 13335 h 127158"/>
                  <a:gd name="connsiteX10" fmla="*/ 56198 w 153352"/>
                  <a:gd name="connsiteY10" fmla="*/ 0 h 127158"/>
                  <a:gd name="connsiteX11" fmla="*/ 68580 w 153352"/>
                  <a:gd name="connsiteY11" fmla="*/ 12859 h 127158"/>
                  <a:gd name="connsiteX12" fmla="*/ 49530 w 153352"/>
                  <a:gd name="connsiteY12" fmla="*/ 26670 h 127158"/>
                  <a:gd name="connsiteX13" fmla="*/ 37624 w 153352"/>
                  <a:gd name="connsiteY13" fmla="*/ 40958 h 127158"/>
                  <a:gd name="connsiteX14" fmla="*/ 34957 w 153352"/>
                  <a:gd name="connsiteY14" fmla="*/ 47816 h 127158"/>
                  <a:gd name="connsiteX15" fmla="*/ 34290 w 153352"/>
                  <a:gd name="connsiteY15" fmla="*/ 53340 h 127158"/>
                  <a:gd name="connsiteX16" fmla="*/ 36386 w 153352"/>
                  <a:gd name="connsiteY16" fmla="*/ 58103 h 127158"/>
                  <a:gd name="connsiteX17" fmla="*/ 44291 w 153352"/>
                  <a:gd name="connsiteY17" fmla="*/ 61436 h 127158"/>
                  <a:gd name="connsiteX18" fmla="*/ 125254 w 153352"/>
                  <a:gd name="connsiteY18" fmla="*/ 61436 h 127158"/>
                  <a:gd name="connsiteX19" fmla="*/ 145733 w 153352"/>
                  <a:gd name="connsiteY19" fmla="*/ 72581 h 127158"/>
                  <a:gd name="connsiteX20" fmla="*/ 153353 w 153352"/>
                  <a:gd name="connsiteY20" fmla="*/ 94774 h 127158"/>
                  <a:gd name="connsiteX21" fmla="*/ 143066 w 153352"/>
                  <a:gd name="connsiteY21" fmla="*/ 117443 h 127158"/>
                  <a:gd name="connsiteX22" fmla="*/ 120015 w 153352"/>
                  <a:gd name="connsiteY22" fmla="*/ 127159 h 127158"/>
                  <a:gd name="connsiteX23" fmla="*/ 90964 w 153352"/>
                  <a:gd name="connsiteY23" fmla="*/ 112395 h 127158"/>
                  <a:gd name="connsiteX24" fmla="*/ 80963 w 153352"/>
                  <a:gd name="connsiteY24" fmla="*/ 80486 h 127158"/>
                  <a:gd name="connsiteX25" fmla="*/ 84963 w 153352"/>
                  <a:gd name="connsiteY25" fmla="*/ 55912 h 127158"/>
                  <a:gd name="connsiteX26" fmla="*/ 97155 w 153352"/>
                  <a:gd name="connsiteY26" fmla="*/ 32385 h 127158"/>
                  <a:gd name="connsiteX27" fmla="*/ 116205 w 153352"/>
                  <a:gd name="connsiteY27" fmla="*/ 13335 h 127158"/>
                  <a:gd name="connsiteX28" fmla="*/ 137160 w 153352"/>
                  <a:gd name="connsiteY28" fmla="*/ 0 h 127158"/>
                  <a:gd name="connsiteX29" fmla="*/ 149543 w 153352"/>
                  <a:gd name="connsiteY29" fmla="*/ 12859 h 127158"/>
                  <a:gd name="connsiteX30" fmla="*/ 130493 w 153352"/>
                  <a:gd name="connsiteY30" fmla="*/ 26670 h 127158"/>
                  <a:gd name="connsiteX31" fmla="*/ 118586 w 153352"/>
                  <a:gd name="connsiteY31" fmla="*/ 40958 h 127158"/>
                  <a:gd name="connsiteX32" fmla="*/ 116015 w 153352"/>
                  <a:gd name="connsiteY32" fmla="*/ 47816 h 127158"/>
                  <a:gd name="connsiteX33" fmla="*/ 115253 w 153352"/>
                  <a:gd name="connsiteY33" fmla="*/ 53340 h 127158"/>
                  <a:gd name="connsiteX34" fmla="*/ 117348 w 153352"/>
                  <a:gd name="connsiteY34" fmla="*/ 58103 h 127158"/>
                  <a:gd name="connsiteX35" fmla="*/ 125254 w 153352"/>
                  <a:gd name="connsiteY35" fmla="*/ 61436 h 12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53352" h="127158">
                    <a:moveTo>
                      <a:pt x="44291" y="61436"/>
                    </a:moveTo>
                    <a:cubicBezTo>
                      <a:pt x="52864" y="62675"/>
                      <a:pt x="59722" y="66389"/>
                      <a:pt x="64770" y="72581"/>
                    </a:cubicBezTo>
                    <a:cubicBezTo>
                      <a:pt x="69818" y="78772"/>
                      <a:pt x="72390" y="86201"/>
                      <a:pt x="72390" y="94774"/>
                    </a:cubicBezTo>
                    <a:cubicBezTo>
                      <a:pt x="72390" y="103346"/>
                      <a:pt x="68961" y="110871"/>
                      <a:pt x="62103" y="117443"/>
                    </a:cubicBezTo>
                    <a:cubicBezTo>
                      <a:pt x="55340" y="123920"/>
                      <a:pt x="47625" y="127159"/>
                      <a:pt x="39053" y="127159"/>
                    </a:cubicBezTo>
                    <a:cubicBezTo>
                      <a:pt x="26384" y="127159"/>
                      <a:pt x="16669" y="122206"/>
                      <a:pt x="10001" y="112395"/>
                    </a:cubicBezTo>
                    <a:cubicBezTo>
                      <a:pt x="3334" y="102584"/>
                      <a:pt x="0" y="91916"/>
                      <a:pt x="0" y="80486"/>
                    </a:cubicBezTo>
                    <a:cubicBezTo>
                      <a:pt x="0" y="72866"/>
                      <a:pt x="1334" y="64675"/>
                      <a:pt x="4000" y="55912"/>
                    </a:cubicBezTo>
                    <a:cubicBezTo>
                      <a:pt x="6763" y="47244"/>
                      <a:pt x="10763" y="39338"/>
                      <a:pt x="16193" y="32385"/>
                    </a:cubicBezTo>
                    <a:cubicBezTo>
                      <a:pt x="21241" y="25718"/>
                      <a:pt x="27623" y="19336"/>
                      <a:pt x="35243" y="13335"/>
                    </a:cubicBezTo>
                    <a:cubicBezTo>
                      <a:pt x="42863" y="7334"/>
                      <a:pt x="49816" y="2858"/>
                      <a:pt x="56198" y="0"/>
                    </a:cubicBezTo>
                    <a:lnTo>
                      <a:pt x="68580" y="12859"/>
                    </a:lnTo>
                    <a:cubicBezTo>
                      <a:pt x="61913" y="16383"/>
                      <a:pt x="55531" y="20955"/>
                      <a:pt x="49530" y="26670"/>
                    </a:cubicBezTo>
                    <a:cubicBezTo>
                      <a:pt x="43529" y="32385"/>
                      <a:pt x="39529" y="37148"/>
                      <a:pt x="37624" y="40958"/>
                    </a:cubicBezTo>
                    <a:cubicBezTo>
                      <a:pt x="36386" y="43529"/>
                      <a:pt x="35433" y="45815"/>
                      <a:pt x="34957" y="47816"/>
                    </a:cubicBezTo>
                    <a:cubicBezTo>
                      <a:pt x="34576" y="49911"/>
                      <a:pt x="34290" y="51721"/>
                      <a:pt x="34290" y="53340"/>
                    </a:cubicBezTo>
                    <a:cubicBezTo>
                      <a:pt x="34290" y="54578"/>
                      <a:pt x="35052" y="56198"/>
                      <a:pt x="36386" y="58103"/>
                    </a:cubicBezTo>
                    <a:cubicBezTo>
                      <a:pt x="37814" y="60008"/>
                      <a:pt x="40481" y="61151"/>
                      <a:pt x="44291" y="61436"/>
                    </a:cubicBezTo>
                    <a:close/>
                    <a:moveTo>
                      <a:pt x="125254" y="61436"/>
                    </a:moveTo>
                    <a:cubicBezTo>
                      <a:pt x="133826" y="62675"/>
                      <a:pt x="140684" y="66389"/>
                      <a:pt x="145733" y="72581"/>
                    </a:cubicBezTo>
                    <a:cubicBezTo>
                      <a:pt x="150781" y="78772"/>
                      <a:pt x="153353" y="86201"/>
                      <a:pt x="153353" y="94774"/>
                    </a:cubicBezTo>
                    <a:cubicBezTo>
                      <a:pt x="153353" y="103346"/>
                      <a:pt x="149924" y="110871"/>
                      <a:pt x="143066" y="117443"/>
                    </a:cubicBezTo>
                    <a:cubicBezTo>
                      <a:pt x="136208" y="123920"/>
                      <a:pt x="128588" y="127159"/>
                      <a:pt x="120015" y="127159"/>
                    </a:cubicBezTo>
                    <a:cubicBezTo>
                      <a:pt x="107347" y="127159"/>
                      <a:pt x="97631" y="122206"/>
                      <a:pt x="90964" y="112395"/>
                    </a:cubicBezTo>
                    <a:cubicBezTo>
                      <a:pt x="84296" y="102584"/>
                      <a:pt x="80963" y="91916"/>
                      <a:pt x="80963" y="80486"/>
                    </a:cubicBezTo>
                    <a:cubicBezTo>
                      <a:pt x="80963" y="72866"/>
                      <a:pt x="82296" y="64675"/>
                      <a:pt x="84963" y="55912"/>
                    </a:cubicBezTo>
                    <a:cubicBezTo>
                      <a:pt x="87725" y="47244"/>
                      <a:pt x="91726" y="39338"/>
                      <a:pt x="97155" y="32385"/>
                    </a:cubicBezTo>
                    <a:cubicBezTo>
                      <a:pt x="102203" y="25718"/>
                      <a:pt x="108585" y="19336"/>
                      <a:pt x="116205" y="13335"/>
                    </a:cubicBezTo>
                    <a:cubicBezTo>
                      <a:pt x="123825" y="7334"/>
                      <a:pt x="130778" y="2858"/>
                      <a:pt x="137160" y="0"/>
                    </a:cubicBezTo>
                    <a:lnTo>
                      <a:pt x="149543" y="12859"/>
                    </a:lnTo>
                    <a:cubicBezTo>
                      <a:pt x="142875" y="16383"/>
                      <a:pt x="136493" y="20955"/>
                      <a:pt x="130493" y="26670"/>
                    </a:cubicBezTo>
                    <a:cubicBezTo>
                      <a:pt x="124492" y="32385"/>
                      <a:pt x="120491" y="37148"/>
                      <a:pt x="118586" y="40958"/>
                    </a:cubicBezTo>
                    <a:cubicBezTo>
                      <a:pt x="117348" y="43529"/>
                      <a:pt x="116491" y="45815"/>
                      <a:pt x="116015" y="47816"/>
                    </a:cubicBezTo>
                    <a:cubicBezTo>
                      <a:pt x="115538" y="49911"/>
                      <a:pt x="115253" y="51721"/>
                      <a:pt x="115253" y="53340"/>
                    </a:cubicBezTo>
                    <a:cubicBezTo>
                      <a:pt x="115253" y="54578"/>
                      <a:pt x="116015" y="56198"/>
                      <a:pt x="117348" y="58103"/>
                    </a:cubicBezTo>
                    <a:cubicBezTo>
                      <a:pt x="118777" y="60008"/>
                      <a:pt x="121444" y="61151"/>
                      <a:pt x="125254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1" name="그래픽 4">
                <a:extLst>
                  <a:ext uri="{FF2B5EF4-FFF2-40B4-BE49-F238E27FC236}">
                    <a16:creationId xmlns="" xmlns:a16="http://schemas.microsoft.com/office/drawing/2014/main" id="{13EEF343-0359-4933-AD87-BA640DFF6BF2}"/>
                  </a:ext>
                </a:extLst>
              </p:cNvPr>
              <p:cNvSpPr/>
              <p:nvPr/>
            </p:nvSpPr>
            <p:spPr>
              <a:xfrm>
                <a:off x="1606695" y="1904963"/>
                <a:ext cx="139411" cy="115598"/>
              </a:xfrm>
              <a:custGeom>
                <a:avLst/>
                <a:gdLst>
                  <a:gd name="connsiteX0" fmla="*/ 44291 w 153352"/>
                  <a:gd name="connsiteY0" fmla="*/ 61436 h 127158"/>
                  <a:gd name="connsiteX1" fmla="*/ 64770 w 153352"/>
                  <a:gd name="connsiteY1" fmla="*/ 72581 h 127158"/>
                  <a:gd name="connsiteX2" fmla="*/ 72390 w 153352"/>
                  <a:gd name="connsiteY2" fmla="*/ 94774 h 127158"/>
                  <a:gd name="connsiteX3" fmla="*/ 62103 w 153352"/>
                  <a:gd name="connsiteY3" fmla="*/ 117443 h 127158"/>
                  <a:gd name="connsiteX4" fmla="*/ 39053 w 153352"/>
                  <a:gd name="connsiteY4" fmla="*/ 127159 h 127158"/>
                  <a:gd name="connsiteX5" fmla="*/ 10001 w 153352"/>
                  <a:gd name="connsiteY5" fmla="*/ 112395 h 127158"/>
                  <a:gd name="connsiteX6" fmla="*/ 0 w 153352"/>
                  <a:gd name="connsiteY6" fmla="*/ 80486 h 127158"/>
                  <a:gd name="connsiteX7" fmla="*/ 4000 w 153352"/>
                  <a:gd name="connsiteY7" fmla="*/ 55912 h 127158"/>
                  <a:gd name="connsiteX8" fmla="*/ 16193 w 153352"/>
                  <a:gd name="connsiteY8" fmla="*/ 32385 h 127158"/>
                  <a:gd name="connsiteX9" fmla="*/ 35243 w 153352"/>
                  <a:gd name="connsiteY9" fmla="*/ 13335 h 127158"/>
                  <a:gd name="connsiteX10" fmla="*/ 56198 w 153352"/>
                  <a:gd name="connsiteY10" fmla="*/ 0 h 127158"/>
                  <a:gd name="connsiteX11" fmla="*/ 68580 w 153352"/>
                  <a:gd name="connsiteY11" fmla="*/ 12859 h 127158"/>
                  <a:gd name="connsiteX12" fmla="*/ 49530 w 153352"/>
                  <a:gd name="connsiteY12" fmla="*/ 26670 h 127158"/>
                  <a:gd name="connsiteX13" fmla="*/ 37624 w 153352"/>
                  <a:gd name="connsiteY13" fmla="*/ 40958 h 127158"/>
                  <a:gd name="connsiteX14" fmla="*/ 34957 w 153352"/>
                  <a:gd name="connsiteY14" fmla="*/ 47816 h 127158"/>
                  <a:gd name="connsiteX15" fmla="*/ 34290 w 153352"/>
                  <a:gd name="connsiteY15" fmla="*/ 53340 h 127158"/>
                  <a:gd name="connsiteX16" fmla="*/ 36386 w 153352"/>
                  <a:gd name="connsiteY16" fmla="*/ 58103 h 127158"/>
                  <a:gd name="connsiteX17" fmla="*/ 44291 w 153352"/>
                  <a:gd name="connsiteY17" fmla="*/ 61436 h 127158"/>
                  <a:gd name="connsiteX18" fmla="*/ 125254 w 153352"/>
                  <a:gd name="connsiteY18" fmla="*/ 61436 h 127158"/>
                  <a:gd name="connsiteX19" fmla="*/ 145733 w 153352"/>
                  <a:gd name="connsiteY19" fmla="*/ 72581 h 127158"/>
                  <a:gd name="connsiteX20" fmla="*/ 153353 w 153352"/>
                  <a:gd name="connsiteY20" fmla="*/ 94774 h 127158"/>
                  <a:gd name="connsiteX21" fmla="*/ 143066 w 153352"/>
                  <a:gd name="connsiteY21" fmla="*/ 117443 h 127158"/>
                  <a:gd name="connsiteX22" fmla="*/ 120015 w 153352"/>
                  <a:gd name="connsiteY22" fmla="*/ 127159 h 127158"/>
                  <a:gd name="connsiteX23" fmla="*/ 90964 w 153352"/>
                  <a:gd name="connsiteY23" fmla="*/ 112395 h 127158"/>
                  <a:gd name="connsiteX24" fmla="*/ 80963 w 153352"/>
                  <a:gd name="connsiteY24" fmla="*/ 80486 h 127158"/>
                  <a:gd name="connsiteX25" fmla="*/ 84963 w 153352"/>
                  <a:gd name="connsiteY25" fmla="*/ 55912 h 127158"/>
                  <a:gd name="connsiteX26" fmla="*/ 97155 w 153352"/>
                  <a:gd name="connsiteY26" fmla="*/ 32385 h 127158"/>
                  <a:gd name="connsiteX27" fmla="*/ 116205 w 153352"/>
                  <a:gd name="connsiteY27" fmla="*/ 13335 h 127158"/>
                  <a:gd name="connsiteX28" fmla="*/ 137160 w 153352"/>
                  <a:gd name="connsiteY28" fmla="*/ 0 h 127158"/>
                  <a:gd name="connsiteX29" fmla="*/ 149543 w 153352"/>
                  <a:gd name="connsiteY29" fmla="*/ 12859 h 127158"/>
                  <a:gd name="connsiteX30" fmla="*/ 130493 w 153352"/>
                  <a:gd name="connsiteY30" fmla="*/ 26670 h 127158"/>
                  <a:gd name="connsiteX31" fmla="*/ 118586 w 153352"/>
                  <a:gd name="connsiteY31" fmla="*/ 40958 h 127158"/>
                  <a:gd name="connsiteX32" fmla="*/ 116015 w 153352"/>
                  <a:gd name="connsiteY32" fmla="*/ 47816 h 127158"/>
                  <a:gd name="connsiteX33" fmla="*/ 115253 w 153352"/>
                  <a:gd name="connsiteY33" fmla="*/ 53340 h 127158"/>
                  <a:gd name="connsiteX34" fmla="*/ 117348 w 153352"/>
                  <a:gd name="connsiteY34" fmla="*/ 58103 h 127158"/>
                  <a:gd name="connsiteX35" fmla="*/ 125254 w 153352"/>
                  <a:gd name="connsiteY35" fmla="*/ 61436 h 12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53352" h="127158">
                    <a:moveTo>
                      <a:pt x="44291" y="61436"/>
                    </a:moveTo>
                    <a:cubicBezTo>
                      <a:pt x="52864" y="62675"/>
                      <a:pt x="59722" y="66389"/>
                      <a:pt x="64770" y="72581"/>
                    </a:cubicBezTo>
                    <a:cubicBezTo>
                      <a:pt x="69818" y="78772"/>
                      <a:pt x="72390" y="86201"/>
                      <a:pt x="72390" y="94774"/>
                    </a:cubicBezTo>
                    <a:cubicBezTo>
                      <a:pt x="72390" y="103346"/>
                      <a:pt x="68961" y="110871"/>
                      <a:pt x="62103" y="117443"/>
                    </a:cubicBezTo>
                    <a:cubicBezTo>
                      <a:pt x="55340" y="123920"/>
                      <a:pt x="47625" y="127159"/>
                      <a:pt x="39053" y="127159"/>
                    </a:cubicBezTo>
                    <a:cubicBezTo>
                      <a:pt x="26384" y="127159"/>
                      <a:pt x="16669" y="122206"/>
                      <a:pt x="10001" y="112395"/>
                    </a:cubicBezTo>
                    <a:cubicBezTo>
                      <a:pt x="3334" y="102584"/>
                      <a:pt x="0" y="91916"/>
                      <a:pt x="0" y="80486"/>
                    </a:cubicBezTo>
                    <a:cubicBezTo>
                      <a:pt x="0" y="72866"/>
                      <a:pt x="1334" y="64675"/>
                      <a:pt x="4000" y="55912"/>
                    </a:cubicBezTo>
                    <a:cubicBezTo>
                      <a:pt x="6763" y="47244"/>
                      <a:pt x="10763" y="39338"/>
                      <a:pt x="16193" y="32385"/>
                    </a:cubicBezTo>
                    <a:cubicBezTo>
                      <a:pt x="21241" y="25718"/>
                      <a:pt x="27623" y="19336"/>
                      <a:pt x="35243" y="13335"/>
                    </a:cubicBezTo>
                    <a:cubicBezTo>
                      <a:pt x="42863" y="7334"/>
                      <a:pt x="49816" y="2858"/>
                      <a:pt x="56198" y="0"/>
                    </a:cubicBezTo>
                    <a:lnTo>
                      <a:pt x="68580" y="12859"/>
                    </a:lnTo>
                    <a:cubicBezTo>
                      <a:pt x="61913" y="16383"/>
                      <a:pt x="55531" y="20955"/>
                      <a:pt x="49530" y="26670"/>
                    </a:cubicBezTo>
                    <a:cubicBezTo>
                      <a:pt x="43529" y="32385"/>
                      <a:pt x="39529" y="37148"/>
                      <a:pt x="37624" y="40958"/>
                    </a:cubicBezTo>
                    <a:cubicBezTo>
                      <a:pt x="36386" y="43529"/>
                      <a:pt x="35433" y="45815"/>
                      <a:pt x="34957" y="47816"/>
                    </a:cubicBezTo>
                    <a:cubicBezTo>
                      <a:pt x="34576" y="49911"/>
                      <a:pt x="34290" y="51721"/>
                      <a:pt x="34290" y="53340"/>
                    </a:cubicBezTo>
                    <a:cubicBezTo>
                      <a:pt x="34290" y="54578"/>
                      <a:pt x="35052" y="56198"/>
                      <a:pt x="36386" y="58103"/>
                    </a:cubicBezTo>
                    <a:cubicBezTo>
                      <a:pt x="37814" y="60008"/>
                      <a:pt x="40481" y="61151"/>
                      <a:pt x="44291" y="61436"/>
                    </a:cubicBezTo>
                    <a:close/>
                    <a:moveTo>
                      <a:pt x="125254" y="61436"/>
                    </a:moveTo>
                    <a:cubicBezTo>
                      <a:pt x="133826" y="62675"/>
                      <a:pt x="140684" y="66389"/>
                      <a:pt x="145733" y="72581"/>
                    </a:cubicBezTo>
                    <a:cubicBezTo>
                      <a:pt x="150781" y="78772"/>
                      <a:pt x="153353" y="86201"/>
                      <a:pt x="153353" y="94774"/>
                    </a:cubicBezTo>
                    <a:cubicBezTo>
                      <a:pt x="153353" y="103346"/>
                      <a:pt x="149924" y="110871"/>
                      <a:pt x="143066" y="117443"/>
                    </a:cubicBezTo>
                    <a:cubicBezTo>
                      <a:pt x="136208" y="123920"/>
                      <a:pt x="128588" y="127159"/>
                      <a:pt x="120015" y="127159"/>
                    </a:cubicBezTo>
                    <a:cubicBezTo>
                      <a:pt x="107347" y="127159"/>
                      <a:pt x="97631" y="122206"/>
                      <a:pt x="90964" y="112395"/>
                    </a:cubicBezTo>
                    <a:cubicBezTo>
                      <a:pt x="84296" y="102584"/>
                      <a:pt x="80963" y="91916"/>
                      <a:pt x="80963" y="80486"/>
                    </a:cubicBezTo>
                    <a:cubicBezTo>
                      <a:pt x="80963" y="72866"/>
                      <a:pt x="82296" y="64675"/>
                      <a:pt x="84963" y="55912"/>
                    </a:cubicBezTo>
                    <a:cubicBezTo>
                      <a:pt x="87725" y="47244"/>
                      <a:pt x="91726" y="39338"/>
                      <a:pt x="97155" y="32385"/>
                    </a:cubicBezTo>
                    <a:cubicBezTo>
                      <a:pt x="102203" y="25718"/>
                      <a:pt x="108585" y="19336"/>
                      <a:pt x="116205" y="13335"/>
                    </a:cubicBezTo>
                    <a:cubicBezTo>
                      <a:pt x="123825" y="7334"/>
                      <a:pt x="130778" y="2858"/>
                      <a:pt x="137160" y="0"/>
                    </a:cubicBezTo>
                    <a:lnTo>
                      <a:pt x="149543" y="12859"/>
                    </a:lnTo>
                    <a:cubicBezTo>
                      <a:pt x="142875" y="16383"/>
                      <a:pt x="136493" y="20955"/>
                      <a:pt x="130493" y="26670"/>
                    </a:cubicBezTo>
                    <a:cubicBezTo>
                      <a:pt x="124492" y="32385"/>
                      <a:pt x="120491" y="37148"/>
                      <a:pt x="118586" y="40958"/>
                    </a:cubicBezTo>
                    <a:cubicBezTo>
                      <a:pt x="117348" y="43529"/>
                      <a:pt x="116491" y="45815"/>
                      <a:pt x="116015" y="47816"/>
                    </a:cubicBezTo>
                    <a:cubicBezTo>
                      <a:pt x="115538" y="49911"/>
                      <a:pt x="115253" y="51721"/>
                      <a:pt x="115253" y="53340"/>
                    </a:cubicBezTo>
                    <a:cubicBezTo>
                      <a:pt x="115253" y="54578"/>
                      <a:pt x="116015" y="56198"/>
                      <a:pt x="117348" y="58103"/>
                    </a:cubicBezTo>
                    <a:cubicBezTo>
                      <a:pt x="118777" y="60008"/>
                      <a:pt x="121444" y="61151"/>
                      <a:pt x="125254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="" xmlns:a16="http://schemas.microsoft.com/office/drawing/2014/main" id="{93FC661F-606E-4657-A905-E44AA7322A36}"/>
                </a:ext>
              </a:extLst>
            </p:cNvPr>
            <p:cNvGrpSpPr/>
            <p:nvPr/>
          </p:nvGrpSpPr>
          <p:grpSpPr>
            <a:xfrm>
              <a:off x="417134" y="2601105"/>
              <a:ext cx="2145885" cy="308975"/>
              <a:chOff x="417134" y="2715405"/>
              <a:chExt cx="2145885" cy="308975"/>
            </a:xfrm>
          </p:grpSpPr>
          <p:sp>
            <p:nvSpPr>
              <p:cNvPr id="50" name="제목 2">
                <a:extLst>
                  <a:ext uri="{FF2B5EF4-FFF2-40B4-BE49-F238E27FC236}">
                    <a16:creationId xmlns="" xmlns:a16="http://schemas.microsoft.com/office/drawing/2014/main" id="{2B126A2C-F335-48C6-89C6-AF8872AF91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572" y="2715405"/>
                <a:ext cx="1924447" cy="308975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ko-KR" altLang="en-US" sz="1600" b="1" spc="-150">
                    <a:ln w="3175">
                      <a:solidFill>
                        <a:srgbClr val="064B5D">
                          <a:alpha val="10000"/>
                        </a:srgbClr>
                      </a:solidFill>
                    </a:ln>
                    <a:solidFill>
                      <a:srgbClr val="064B5D"/>
                    </a:solidFill>
                    <a:effectLst/>
                    <a:latin typeface="+mn-ea"/>
                    <a:ea typeface="+mn-ea"/>
                  </a:rPr>
                  <a:t>주요 </a:t>
                </a:r>
                <a:r>
                  <a:rPr lang="ko-KR" altLang="en-US" sz="1600" b="1" spc="-150">
                    <a:ln w="3175">
                      <a:solidFill>
                        <a:srgbClr val="064B5D">
                          <a:alpha val="10000"/>
                        </a:srgb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기능 및 용도</a:t>
                </a:r>
              </a:p>
            </p:txBody>
          </p:sp>
          <p:sp>
            <p:nvSpPr>
              <p:cNvPr id="51" name="사각형: 둥근 모서리 50">
                <a:extLst>
                  <a:ext uri="{FF2B5EF4-FFF2-40B4-BE49-F238E27FC236}">
                    <a16:creationId xmlns="" xmlns:a16="http://schemas.microsoft.com/office/drawing/2014/main" id="{CD639F2F-9CC7-477B-87B9-E02B827A1EB9}"/>
                  </a:ext>
                </a:extLst>
              </p:cNvPr>
              <p:cNvSpPr/>
              <p:nvPr/>
            </p:nvSpPr>
            <p:spPr>
              <a:xfrm>
                <a:off x="417134" y="2755794"/>
                <a:ext cx="223422" cy="223422"/>
              </a:xfrm>
              <a:prstGeom prst="roundRect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pic>
            <p:nvPicPr>
              <p:cNvPr id="52" name="그래픽 51" descr="검사 목록이 있는 프레젠테이션">
                <a:extLst>
                  <a:ext uri="{FF2B5EF4-FFF2-40B4-BE49-F238E27FC236}">
                    <a16:creationId xmlns="" xmlns:a16="http://schemas.microsoft.com/office/drawing/2014/main" id="{0E6C6A40-3419-49E0-BDAE-FB2BEC6CF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3105" y="2786730"/>
                <a:ext cx="171481" cy="171481"/>
              </a:xfrm>
              <a:prstGeom prst="rect">
                <a:avLst/>
              </a:prstGeom>
            </p:spPr>
          </p:pic>
        </p:grpSp>
        <p:sp>
          <p:nvSpPr>
            <p:cNvPr id="55" name="직사각형 54">
              <a:extLst>
                <a:ext uri="{FF2B5EF4-FFF2-40B4-BE49-F238E27FC236}">
                  <a16:creationId xmlns="" xmlns:a16="http://schemas.microsoft.com/office/drawing/2014/main" id="{1EBAC22A-E679-401A-B366-80EFEAA368F4}"/>
                </a:ext>
              </a:extLst>
            </p:cNvPr>
            <p:cNvSpPr/>
            <p:nvPr/>
          </p:nvSpPr>
          <p:spPr>
            <a:xfrm>
              <a:off x="491597" y="3143249"/>
              <a:ext cx="2657780" cy="311467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0" name="사각형: 잘린 대각선 방향 모서리 59">
              <a:extLst>
                <a:ext uri="{FF2B5EF4-FFF2-40B4-BE49-F238E27FC236}">
                  <a16:creationId xmlns="" xmlns:a16="http://schemas.microsoft.com/office/drawing/2014/main" id="{A941189A-CB21-41FD-82EE-DC3100646DC5}"/>
                </a:ext>
              </a:extLst>
            </p:cNvPr>
            <p:cNvSpPr/>
            <p:nvPr/>
          </p:nvSpPr>
          <p:spPr>
            <a:xfrm>
              <a:off x="492051" y="3143249"/>
              <a:ext cx="2657781" cy="619126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EE9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800" spc="-120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="" xmlns:a16="http://schemas.microsoft.com/office/drawing/2014/main" id="{A1D5CFC1-7E56-4F1E-AD90-D6B2B484774C}"/>
                </a:ext>
              </a:extLst>
            </p:cNvPr>
            <p:cNvCxnSpPr/>
            <p:nvPr/>
          </p:nvCxnSpPr>
          <p:spPr>
            <a:xfrm>
              <a:off x="653936" y="4431646"/>
              <a:ext cx="2333103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>
              <a:extLst>
                <a:ext uri="{FF2B5EF4-FFF2-40B4-BE49-F238E27FC236}">
                  <a16:creationId xmlns="" xmlns:a16="http://schemas.microsoft.com/office/drawing/2014/main" id="{6A9F5BB6-995B-4620-B56D-BC513C553D4B}"/>
                </a:ext>
              </a:extLst>
            </p:cNvPr>
            <p:cNvCxnSpPr/>
            <p:nvPr/>
          </p:nvCxnSpPr>
          <p:spPr>
            <a:xfrm>
              <a:off x="653936" y="5071510"/>
              <a:ext cx="2333103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="" xmlns:a16="http://schemas.microsoft.com/office/drawing/2014/main" id="{4F2BAC10-104E-4D7A-B31B-497F1C0ECF7B}"/>
                </a:ext>
              </a:extLst>
            </p:cNvPr>
            <p:cNvCxnSpPr/>
            <p:nvPr/>
          </p:nvCxnSpPr>
          <p:spPr>
            <a:xfrm>
              <a:off x="653936" y="5470038"/>
              <a:ext cx="2333103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7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그룹 11">
              <a:extLst>
                <a:ext uri="{FF2B5EF4-FFF2-40B4-BE49-F238E27FC236}">
                  <a16:creationId xmlns="" xmlns:a16="http://schemas.microsoft.com/office/drawing/2014/main" id="{CEBAB6FC-A51A-45A1-9E61-8937A6125C97}"/>
                </a:ext>
              </a:extLst>
            </p:cNvPr>
            <p:cNvGrpSpPr/>
            <p:nvPr/>
          </p:nvGrpSpPr>
          <p:grpSpPr>
            <a:xfrm>
              <a:off x="652473" y="3885529"/>
              <a:ext cx="2212294" cy="452370"/>
              <a:chOff x="652473" y="3876004"/>
              <a:chExt cx="2212294" cy="452370"/>
            </a:xfrm>
          </p:grpSpPr>
          <p:sp>
            <p:nvSpPr>
              <p:cNvPr id="68" name="제목 2">
                <a:extLst>
                  <a:ext uri="{FF2B5EF4-FFF2-40B4-BE49-F238E27FC236}">
                    <a16:creationId xmlns="" xmlns:a16="http://schemas.microsoft.com/office/drawing/2014/main" id="{B6513A63-FDD1-4627-9B10-ED2002220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667" y="3876004"/>
                <a:ext cx="2118100" cy="452370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lnSpc>
                    <a:spcPts val="1700"/>
                  </a:lnSpc>
                  <a:spcBef>
                    <a:spcPts val="0"/>
                  </a:spcBef>
                </a:pPr>
                <a:r>
                  <a:rPr lang="ko-KR" altLang="en-US" sz="1100" spc="-13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혼성</a:t>
                </a:r>
                <a:r>
                  <a:rPr lang="ko-KR" altLang="en-US" sz="800" spc="-13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 </a:t>
                </a:r>
                <a:r>
                  <a:rPr lang="en-US" altLang="ko-KR" sz="110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(Mixed mode</a:t>
                </a:r>
                <a:r>
                  <a:rPr lang="en-US" altLang="ko-KR" sz="1100" dirty="0" smtClean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)</a:t>
                </a:r>
                <a:r>
                  <a:rPr lang="ko-KR" altLang="en-US" sz="1100" spc="-130" dirty="0" smtClean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회로에서 </a:t>
                </a:r>
                <a:endParaRPr lang="en-US" altLang="ko-KR" sz="1100" spc="-130" dirty="0" smtClean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endParaRPr>
              </a:p>
              <a:p>
                <a:pPr>
                  <a:lnSpc>
                    <a:spcPts val="1700"/>
                  </a:lnSpc>
                  <a:spcBef>
                    <a:spcPts val="0"/>
                  </a:spcBef>
                </a:pPr>
                <a:r>
                  <a:rPr lang="ko-KR" altLang="en-US" sz="1100" spc="-130" dirty="0" smtClean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상호간 </a:t>
                </a:r>
                <a:r>
                  <a:rPr lang="ko-KR" altLang="en-US" sz="1100" spc="-13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간섭배제</a:t>
                </a:r>
              </a:p>
            </p:txBody>
          </p:sp>
          <p:sp>
            <p:nvSpPr>
              <p:cNvPr id="74" name="Freeform 5">
                <a:extLst>
                  <a:ext uri="{FF2B5EF4-FFF2-40B4-BE49-F238E27FC236}">
                    <a16:creationId xmlns="" xmlns:a16="http://schemas.microsoft.com/office/drawing/2014/main" id="{4C40406C-C8AD-485B-AE5E-3E48FB69B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473" y="3959061"/>
                <a:ext cx="134159" cy="112380"/>
              </a:xfrm>
              <a:custGeom>
                <a:avLst/>
                <a:gdLst>
                  <a:gd name="T0" fmla="*/ 409 w 501"/>
                  <a:gd name="T1" fmla="*/ 1 h 442"/>
                  <a:gd name="T2" fmla="*/ 227 w 501"/>
                  <a:gd name="T3" fmla="*/ 195 h 442"/>
                  <a:gd name="T4" fmla="*/ 161 w 501"/>
                  <a:gd name="T5" fmla="*/ 320 h 442"/>
                  <a:gd name="T6" fmla="*/ 92 w 501"/>
                  <a:gd name="T7" fmla="*/ 237 h 442"/>
                  <a:gd name="T8" fmla="*/ 0 w 501"/>
                  <a:gd name="T9" fmla="*/ 237 h 442"/>
                  <a:gd name="T10" fmla="*/ 117 w 501"/>
                  <a:gd name="T11" fmla="*/ 439 h 442"/>
                  <a:gd name="T12" fmla="*/ 210 w 501"/>
                  <a:gd name="T13" fmla="*/ 439 h 442"/>
                  <a:gd name="T14" fmla="*/ 320 w 501"/>
                  <a:gd name="T15" fmla="*/ 195 h 442"/>
                  <a:gd name="T16" fmla="*/ 501 w 501"/>
                  <a:gd name="T17" fmla="*/ 1 h 442"/>
                  <a:gd name="T18" fmla="*/ 409 w 501"/>
                  <a:gd name="T19" fmla="*/ 1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1" h="442">
                    <a:moveTo>
                      <a:pt x="409" y="1"/>
                    </a:moveTo>
                    <a:cubicBezTo>
                      <a:pt x="328" y="38"/>
                      <a:pt x="271" y="122"/>
                      <a:pt x="227" y="195"/>
                    </a:cubicBezTo>
                    <a:cubicBezTo>
                      <a:pt x="203" y="235"/>
                      <a:pt x="181" y="277"/>
                      <a:pt x="161" y="320"/>
                    </a:cubicBezTo>
                    <a:cubicBezTo>
                      <a:pt x="143" y="288"/>
                      <a:pt x="121" y="259"/>
                      <a:pt x="92" y="237"/>
                    </a:cubicBezTo>
                    <a:cubicBezTo>
                      <a:pt x="91" y="236"/>
                      <a:pt x="1" y="238"/>
                      <a:pt x="0" y="237"/>
                    </a:cubicBezTo>
                    <a:cubicBezTo>
                      <a:pt x="61" y="286"/>
                      <a:pt x="95" y="366"/>
                      <a:pt x="117" y="439"/>
                    </a:cubicBezTo>
                    <a:cubicBezTo>
                      <a:pt x="118" y="442"/>
                      <a:pt x="209" y="442"/>
                      <a:pt x="210" y="439"/>
                    </a:cubicBezTo>
                    <a:cubicBezTo>
                      <a:pt x="234" y="354"/>
                      <a:pt x="274" y="271"/>
                      <a:pt x="320" y="195"/>
                    </a:cubicBezTo>
                    <a:cubicBezTo>
                      <a:pt x="364" y="122"/>
                      <a:pt x="421" y="38"/>
                      <a:pt x="501" y="1"/>
                    </a:cubicBezTo>
                    <a:cubicBezTo>
                      <a:pt x="499" y="2"/>
                      <a:pt x="411" y="0"/>
                      <a:pt x="409" y="1"/>
                    </a:cubicBezTo>
                    <a:close/>
                  </a:path>
                </a:pathLst>
              </a:cu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8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61" name="제목 2">
              <a:extLst>
                <a:ext uri="{FF2B5EF4-FFF2-40B4-BE49-F238E27FC236}">
                  <a16:creationId xmlns="" xmlns:a16="http://schemas.microsoft.com/office/drawing/2014/main" id="{B131E39D-2707-4A65-B48B-53A5619BF0B3}"/>
                </a:ext>
              </a:extLst>
            </p:cNvPr>
            <p:cNvSpPr txBox="1">
              <a:spLocks/>
            </p:cNvSpPr>
            <p:nvPr/>
          </p:nvSpPr>
          <p:spPr>
            <a:xfrm>
              <a:off x="489641" y="3190131"/>
              <a:ext cx="2662597" cy="521444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ctr">
                <a:lnSpc>
                  <a:spcPts val="1700"/>
                </a:lnSpc>
                <a:spcBef>
                  <a:spcPts val="0"/>
                </a:spcBef>
              </a:pPr>
              <a:r>
                <a:rPr lang="en-US" altLang="ko-KR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2</a:t>
              </a:r>
              <a:r>
                <a:rPr lang="ko-KR" altLang="en-US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차 시제품 제작 </a:t>
              </a:r>
              <a:r>
                <a:rPr lang="en-US" altLang="ko-KR" sz="12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: </a:t>
              </a:r>
              <a:r>
                <a:rPr lang="ko-KR" altLang="en-US" sz="11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다양한 주파수가 혼재된 </a:t>
              </a:r>
              <a:endParaRPr lang="en-US" altLang="ko-KR" sz="1100" b="1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endParaRPr>
            </a:p>
            <a:p>
              <a:pPr algn="ctr">
                <a:lnSpc>
                  <a:spcPts val="1700"/>
                </a:lnSpc>
                <a:spcBef>
                  <a:spcPts val="0"/>
                </a:spcBef>
              </a:pPr>
              <a:r>
                <a:rPr lang="ko-KR" altLang="en-US" sz="1100" b="1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온 보드 설계 </a:t>
              </a:r>
              <a:r>
                <a:rPr lang="en-US" altLang="ko-KR" sz="9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(</a:t>
              </a:r>
              <a:r>
                <a:rPr lang="en-US" altLang="ko-KR" sz="6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ko-KR" altLang="en-US" sz="85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혼성 회로</a:t>
              </a:r>
              <a:r>
                <a:rPr lang="en-US" altLang="ko-KR" sz="85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, </a:t>
              </a:r>
              <a:r>
                <a:rPr lang="en-US" altLang="ko-KR" sz="850" spc="-6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4G LTE &amp; GPS</a:t>
              </a:r>
              <a:r>
                <a:rPr lang="en-US" altLang="ko-KR" sz="6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ko-KR" altLang="en-US" sz="85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추가</a:t>
              </a:r>
              <a:r>
                <a:rPr lang="en-US" altLang="ko-KR" sz="85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,  </a:t>
              </a:r>
              <a:r>
                <a:rPr lang="ko-KR" altLang="en-US" sz="85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광센서 회로</a:t>
              </a:r>
              <a:r>
                <a:rPr lang="ko-KR" altLang="en-US" sz="6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en-US" altLang="ko-KR" sz="900" spc="-150">
                  <a:ln w="3175">
                    <a:solidFill>
                      <a:schemeClr val="bg1">
                        <a:alpha val="1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25000"/>
                      </a:srgbClr>
                    </a:outerShdw>
                  </a:effectLst>
                  <a:latin typeface="+mn-ea"/>
                  <a:ea typeface="+mn-ea"/>
                </a:rPr>
                <a:t>)</a:t>
              </a:r>
              <a:endParaRPr lang="en-US" altLang="ko-KR" sz="1100" spc="-15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25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cxnSp>
          <p:nvCxnSpPr>
            <p:cNvPr id="156" name="직선 연결선 155">
              <a:extLst>
                <a:ext uri="{FF2B5EF4-FFF2-40B4-BE49-F238E27FC236}">
                  <a16:creationId xmlns="" xmlns:a16="http://schemas.microsoft.com/office/drawing/2014/main" id="{ED4600FA-FA0B-4174-B353-1C8D63EAB145}"/>
                </a:ext>
              </a:extLst>
            </p:cNvPr>
            <p:cNvCxnSpPr/>
            <p:nvPr/>
          </p:nvCxnSpPr>
          <p:spPr>
            <a:xfrm>
              <a:off x="653936" y="6109903"/>
              <a:ext cx="233310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그룹 156">
              <a:extLst>
                <a:ext uri="{FF2B5EF4-FFF2-40B4-BE49-F238E27FC236}">
                  <a16:creationId xmlns="" xmlns:a16="http://schemas.microsoft.com/office/drawing/2014/main" id="{FE4DAF03-C742-4EE8-A89A-E722E64BAF28}"/>
                </a:ext>
              </a:extLst>
            </p:cNvPr>
            <p:cNvGrpSpPr/>
            <p:nvPr/>
          </p:nvGrpSpPr>
          <p:grpSpPr>
            <a:xfrm>
              <a:off x="652473" y="4525393"/>
              <a:ext cx="2334566" cy="452370"/>
              <a:chOff x="652473" y="3876004"/>
              <a:chExt cx="2334566" cy="452370"/>
            </a:xfrm>
          </p:grpSpPr>
          <p:sp>
            <p:nvSpPr>
              <p:cNvPr id="158" name="제목 2">
                <a:extLst>
                  <a:ext uri="{FF2B5EF4-FFF2-40B4-BE49-F238E27FC236}">
                    <a16:creationId xmlns="" xmlns:a16="http://schemas.microsoft.com/office/drawing/2014/main" id="{8B8D1E4C-5C93-4203-8630-E2BA72EBA3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667" y="3876004"/>
                <a:ext cx="2240372" cy="452370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lnSpc>
                    <a:spcPts val="1700"/>
                  </a:lnSpc>
                  <a:spcBef>
                    <a:spcPts val="0"/>
                  </a:spcBef>
                </a:pPr>
                <a:r>
                  <a:rPr lang="ko-KR" altLang="en-US" sz="1100" spc="-13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고속 데이터 전송이 중요함으로</a:t>
                </a:r>
                <a:endParaRPr lang="en-US" altLang="ko-KR" sz="11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endParaRPr>
              </a:p>
              <a:p>
                <a:pPr>
                  <a:lnSpc>
                    <a:spcPts val="1700"/>
                  </a:lnSpc>
                  <a:spcBef>
                    <a:spcPts val="0"/>
                  </a:spcBef>
                </a:pPr>
                <a:r>
                  <a:rPr lang="en-US" altLang="ko-KR" sz="1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DDR SDRAM</a:t>
                </a:r>
                <a:r>
                  <a:rPr lang="ko-KR" altLang="en-US" sz="1100" spc="-13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의 특성을 고려한 설계</a:t>
                </a:r>
              </a:p>
            </p:txBody>
          </p:sp>
          <p:sp>
            <p:nvSpPr>
              <p:cNvPr id="159" name="Freeform 5">
                <a:extLst>
                  <a:ext uri="{FF2B5EF4-FFF2-40B4-BE49-F238E27FC236}">
                    <a16:creationId xmlns="" xmlns:a16="http://schemas.microsoft.com/office/drawing/2014/main" id="{4B0B29CD-92AD-4B28-BABD-03B66557E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473" y="3959061"/>
                <a:ext cx="134159" cy="112380"/>
              </a:xfrm>
              <a:custGeom>
                <a:avLst/>
                <a:gdLst>
                  <a:gd name="T0" fmla="*/ 409 w 501"/>
                  <a:gd name="T1" fmla="*/ 1 h 442"/>
                  <a:gd name="T2" fmla="*/ 227 w 501"/>
                  <a:gd name="T3" fmla="*/ 195 h 442"/>
                  <a:gd name="T4" fmla="*/ 161 w 501"/>
                  <a:gd name="T5" fmla="*/ 320 h 442"/>
                  <a:gd name="T6" fmla="*/ 92 w 501"/>
                  <a:gd name="T7" fmla="*/ 237 h 442"/>
                  <a:gd name="T8" fmla="*/ 0 w 501"/>
                  <a:gd name="T9" fmla="*/ 237 h 442"/>
                  <a:gd name="T10" fmla="*/ 117 w 501"/>
                  <a:gd name="T11" fmla="*/ 439 h 442"/>
                  <a:gd name="T12" fmla="*/ 210 w 501"/>
                  <a:gd name="T13" fmla="*/ 439 h 442"/>
                  <a:gd name="T14" fmla="*/ 320 w 501"/>
                  <a:gd name="T15" fmla="*/ 195 h 442"/>
                  <a:gd name="T16" fmla="*/ 501 w 501"/>
                  <a:gd name="T17" fmla="*/ 1 h 442"/>
                  <a:gd name="T18" fmla="*/ 409 w 501"/>
                  <a:gd name="T19" fmla="*/ 1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1" h="442">
                    <a:moveTo>
                      <a:pt x="409" y="1"/>
                    </a:moveTo>
                    <a:cubicBezTo>
                      <a:pt x="328" y="38"/>
                      <a:pt x="271" y="122"/>
                      <a:pt x="227" y="195"/>
                    </a:cubicBezTo>
                    <a:cubicBezTo>
                      <a:pt x="203" y="235"/>
                      <a:pt x="181" y="277"/>
                      <a:pt x="161" y="320"/>
                    </a:cubicBezTo>
                    <a:cubicBezTo>
                      <a:pt x="143" y="288"/>
                      <a:pt x="121" y="259"/>
                      <a:pt x="92" y="237"/>
                    </a:cubicBezTo>
                    <a:cubicBezTo>
                      <a:pt x="91" y="236"/>
                      <a:pt x="1" y="238"/>
                      <a:pt x="0" y="237"/>
                    </a:cubicBezTo>
                    <a:cubicBezTo>
                      <a:pt x="61" y="286"/>
                      <a:pt x="95" y="366"/>
                      <a:pt x="117" y="439"/>
                    </a:cubicBezTo>
                    <a:cubicBezTo>
                      <a:pt x="118" y="442"/>
                      <a:pt x="209" y="442"/>
                      <a:pt x="210" y="439"/>
                    </a:cubicBezTo>
                    <a:cubicBezTo>
                      <a:pt x="234" y="354"/>
                      <a:pt x="274" y="271"/>
                      <a:pt x="320" y="195"/>
                    </a:cubicBezTo>
                    <a:cubicBezTo>
                      <a:pt x="364" y="122"/>
                      <a:pt x="421" y="38"/>
                      <a:pt x="501" y="1"/>
                    </a:cubicBezTo>
                    <a:cubicBezTo>
                      <a:pt x="499" y="2"/>
                      <a:pt x="411" y="0"/>
                      <a:pt x="409" y="1"/>
                    </a:cubicBezTo>
                    <a:close/>
                  </a:path>
                </a:pathLst>
              </a:cu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8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="" xmlns:a16="http://schemas.microsoft.com/office/drawing/2014/main" id="{2938736A-8293-41CD-9954-D8152AAC2524}"/>
                </a:ext>
              </a:extLst>
            </p:cNvPr>
            <p:cNvGrpSpPr/>
            <p:nvPr/>
          </p:nvGrpSpPr>
          <p:grpSpPr>
            <a:xfrm>
              <a:off x="652473" y="5165257"/>
              <a:ext cx="1962216" cy="211034"/>
              <a:chOff x="652473" y="5152372"/>
              <a:chExt cx="1962216" cy="211034"/>
            </a:xfrm>
          </p:grpSpPr>
          <p:sp>
            <p:nvSpPr>
              <p:cNvPr id="161" name="제목 2">
                <a:extLst>
                  <a:ext uri="{FF2B5EF4-FFF2-40B4-BE49-F238E27FC236}">
                    <a16:creationId xmlns="" xmlns:a16="http://schemas.microsoft.com/office/drawing/2014/main" id="{ACF48663-C732-4923-9121-B58E1E5AA4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667" y="5152372"/>
                <a:ext cx="1868022" cy="211034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en-US" altLang="ko-KR" sz="1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EMI / EMC</a:t>
                </a:r>
                <a:r>
                  <a:rPr lang="ko-KR" altLang="en-US" sz="1100" spc="-13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에 대한 기술 포함</a:t>
                </a:r>
                <a:r>
                  <a:rPr lang="en-US" altLang="ko-KR" sz="1100" spc="-13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.</a:t>
                </a:r>
              </a:p>
            </p:txBody>
          </p:sp>
          <p:sp>
            <p:nvSpPr>
              <p:cNvPr id="162" name="Freeform 5">
                <a:extLst>
                  <a:ext uri="{FF2B5EF4-FFF2-40B4-BE49-F238E27FC236}">
                    <a16:creationId xmlns="" xmlns:a16="http://schemas.microsoft.com/office/drawing/2014/main" id="{BF321B5F-A953-4235-9499-69B4E8EE7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473" y="5201699"/>
                <a:ext cx="134159" cy="112380"/>
              </a:xfrm>
              <a:custGeom>
                <a:avLst/>
                <a:gdLst>
                  <a:gd name="T0" fmla="*/ 409 w 501"/>
                  <a:gd name="T1" fmla="*/ 1 h 442"/>
                  <a:gd name="T2" fmla="*/ 227 w 501"/>
                  <a:gd name="T3" fmla="*/ 195 h 442"/>
                  <a:gd name="T4" fmla="*/ 161 w 501"/>
                  <a:gd name="T5" fmla="*/ 320 h 442"/>
                  <a:gd name="T6" fmla="*/ 92 w 501"/>
                  <a:gd name="T7" fmla="*/ 237 h 442"/>
                  <a:gd name="T8" fmla="*/ 0 w 501"/>
                  <a:gd name="T9" fmla="*/ 237 h 442"/>
                  <a:gd name="T10" fmla="*/ 117 w 501"/>
                  <a:gd name="T11" fmla="*/ 439 h 442"/>
                  <a:gd name="T12" fmla="*/ 210 w 501"/>
                  <a:gd name="T13" fmla="*/ 439 h 442"/>
                  <a:gd name="T14" fmla="*/ 320 w 501"/>
                  <a:gd name="T15" fmla="*/ 195 h 442"/>
                  <a:gd name="T16" fmla="*/ 501 w 501"/>
                  <a:gd name="T17" fmla="*/ 1 h 442"/>
                  <a:gd name="T18" fmla="*/ 409 w 501"/>
                  <a:gd name="T19" fmla="*/ 1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1" h="442">
                    <a:moveTo>
                      <a:pt x="409" y="1"/>
                    </a:moveTo>
                    <a:cubicBezTo>
                      <a:pt x="328" y="38"/>
                      <a:pt x="271" y="122"/>
                      <a:pt x="227" y="195"/>
                    </a:cubicBezTo>
                    <a:cubicBezTo>
                      <a:pt x="203" y="235"/>
                      <a:pt x="181" y="277"/>
                      <a:pt x="161" y="320"/>
                    </a:cubicBezTo>
                    <a:cubicBezTo>
                      <a:pt x="143" y="288"/>
                      <a:pt x="121" y="259"/>
                      <a:pt x="92" y="237"/>
                    </a:cubicBezTo>
                    <a:cubicBezTo>
                      <a:pt x="91" y="236"/>
                      <a:pt x="1" y="238"/>
                      <a:pt x="0" y="237"/>
                    </a:cubicBezTo>
                    <a:cubicBezTo>
                      <a:pt x="61" y="286"/>
                      <a:pt x="95" y="366"/>
                      <a:pt x="117" y="439"/>
                    </a:cubicBezTo>
                    <a:cubicBezTo>
                      <a:pt x="118" y="442"/>
                      <a:pt x="209" y="442"/>
                      <a:pt x="210" y="439"/>
                    </a:cubicBezTo>
                    <a:cubicBezTo>
                      <a:pt x="234" y="354"/>
                      <a:pt x="274" y="271"/>
                      <a:pt x="320" y="195"/>
                    </a:cubicBezTo>
                    <a:cubicBezTo>
                      <a:pt x="364" y="122"/>
                      <a:pt x="421" y="38"/>
                      <a:pt x="501" y="1"/>
                    </a:cubicBezTo>
                    <a:cubicBezTo>
                      <a:pt x="499" y="2"/>
                      <a:pt x="411" y="0"/>
                      <a:pt x="409" y="1"/>
                    </a:cubicBezTo>
                    <a:close/>
                  </a:path>
                </a:pathLst>
              </a:cu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8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63" name="그룹 162">
              <a:extLst>
                <a:ext uri="{FF2B5EF4-FFF2-40B4-BE49-F238E27FC236}">
                  <a16:creationId xmlns="" xmlns:a16="http://schemas.microsoft.com/office/drawing/2014/main" id="{A9ED969F-8259-4137-B32C-3469031B9251}"/>
                </a:ext>
              </a:extLst>
            </p:cNvPr>
            <p:cNvGrpSpPr/>
            <p:nvPr/>
          </p:nvGrpSpPr>
          <p:grpSpPr>
            <a:xfrm>
              <a:off x="652473" y="5563785"/>
              <a:ext cx="2212294" cy="452370"/>
              <a:chOff x="652473" y="3876004"/>
              <a:chExt cx="2212294" cy="452370"/>
            </a:xfrm>
          </p:grpSpPr>
          <p:sp>
            <p:nvSpPr>
              <p:cNvPr id="164" name="제목 2">
                <a:extLst>
                  <a:ext uri="{FF2B5EF4-FFF2-40B4-BE49-F238E27FC236}">
                    <a16:creationId xmlns="" xmlns:a16="http://schemas.microsoft.com/office/drawing/2014/main" id="{2A0EB57C-E17A-43F2-B6A5-7385933B3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666" y="3876004"/>
                <a:ext cx="2118101" cy="452370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>
                  <a:lnSpc>
                    <a:spcPts val="1700"/>
                  </a:lnSpc>
                  <a:spcBef>
                    <a:spcPts val="0"/>
                  </a:spcBef>
                </a:pPr>
                <a:r>
                  <a:rPr lang="ko-KR" altLang="en-US" sz="1100" spc="-13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강우량 모집군 확대를 위한 광 검출 면적 확대 구조물</a:t>
                </a:r>
                <a:r>
                  <a:rPr lang="ko-KR" altLang="en-US" sz="800" spc="-13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 </a:t>
                </a:r>
                <a:r>
                  <a:rPr lang="en-US" altLang="ko-KR" sz="1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(</a:t>
                </a:r>
                <a:r>
                  <a:rPr lang="ko-KR" altLang="en-US" sz="1100" spc="-12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케이스</a:t>
                </a:r>
                <a:r>
                  <a:rPr lang="en-US" altLang="ko-KR" sz="110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  <a:alpha val="60000"/>
                      </a:schemeClr>
                    </a:solidFill>
                    <a:effectLst/>
                    <a:latin typeface="+mn-ea"/>
                    <a:ea typeface="+mn-ea"/>
                  </a:rPr>
                  <a:t>)</a:t>
                </a:r>
              </a:p>
            </p:txBody>
          </p:sp>
          <p:sp>
            <p:nvSpPr>
              <p:cNvPr id="165" name="Freeform 5">
                <a:extLst>
                  <a:ext uri="{FF2B5EF4-FFF2-40B4-BE49-F238E27FC236}">
                    <a16:creationId xmlns="" xmlns:a16="http://schemas.microsoft.com/office/drawing/2014/main" id="{82BBB6E3-F01C-4318-8286-AA48245DB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473" y="3959061"/>
                <a:ext cx="134159" cy="112380"/>
              </a:xfrm>
              <a:custGeom>
                <a:avLst/>
                <a:gdLst>
                  <a:gd name="T0" fmla="*/ 409 w 501"/>
                  <a:gd name="T1" fmla="*/ 1 h 442"/>
                  <a:gd name="T2" fmla="*/ 227 w 501"/>
                  <a:gd name="T3" fmla="*/ 195 h 442"/>
                  <a:gd name="T4" fmla="*/ 161 w 501"/>
                  <a:gd name="T5" fmla="*/ 320 h 442"/>
                  <a:gd name="T6" fmla="*/ 92 w 501"/>
                  <a:gd name="T7" fmla="*/ 237 h 442"/>
                  <a:gd name="T8" fmla="*/ 0 w 501"/>
                  <a:gd name="T9" fmla="*/ 237 h 442"/>
                  <a:gd name="T10" fmla="*/ 117 w 501"/>
                  <a:gd name="T11" fmla="*/ 439 h 442"/>
                  <a:gd name="T12" fmla="*/ 210 w 501"/>
                  <a:gd name="T13" fmla="*/ 439 h 442"/>
                  <a:gd name="T14" fmla="*/ 320 w 501"/>
                  <a:gd name="T15" fmla="*/ 195 h 442"/>
                  <a:gd name="T16" fmla="*/ 501 w 501"/>
                  <a:gd name="T17" fmla="*/ 1 h 442"/>
                  <a:gd name="T18" fmla="*/ 409 w 501"/>
                  <a:gd name="T19" fmla="*/ 1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1" h="442">
                    <a:moveTo>
                      <a:pt x="409" y="1"/>
                    </a:moveTo>
                    <a:cubicBezTo>
                      <a:pt x="328" y="38"/>
                      <a:pt x="271" y="122"/>
                      <a:pt x="227" y="195"/>
                    </a:cubicBezTo>
                    <a:cubicBezTo>
                      <a:pt x="203" y="235"/>
                      <a:pt x="181" y="277"/>
                      <a:pt x="161" y="320"/>
                    </a:cubicBezTo>
                    <a:cubicBezTo>
                      <a:pt x="143" y="288"/>
                      <a:pt x="121" y="259"/>
                      <a:pt x="92" y="237"/>
                    </a:cubicBezTo>
                    <a:cubicBezTo>
                      <a:pt x="91" y="236"/>
                      <a:pt x="1" y="238"/>
                      <a:pt x="0" y="237"/>
                    </a:cubicBezTo>
                    <a:cubicBezTo>
                      <a:pt x="61" y="286"/>
                      <a:pt x="95" y="366"/>
                      <a:pt x="117" y="439"/>
                    </a:cubicBezTo>
                    <a:cubicBezTo>
                      <a:pt x="118" y="442"/>
                      <a:pt x="209" y="442"/>
                      <a:pt x="210" y="439"/>
                    </a:cubicBezTo>
                    <a:cubicBezTo>
                      <a:pt x="234" y="354"/>
                      <a:pt x="274" y="271"/>
                      <a:pt x="320" y="195"/>
                    </a:cubicBezTo>
                    <a:cubicBezTo>
                      <a:pt x="364" y="122"/>
                      <a:pt x="421" y="38"/>
                      <a:pt x="501" y="1"/>
                    </a:cubicBezTo>
                    <a:cubicBezTo>
                      <a:pt x="499" y="2"/>
                      <a:pt x="411" y="0"/>
                      <a:pt x="409" y="1"/>
                    </a:cubicBezTo>
                    <a:close/>
                  </a:path>
                </a:pathLst>
              </a:custGeom>
              <a:solidFill>
                <a:srgbClr val="EE9F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8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2" name="그룹 1">
              <a:extLst>
                <a:ext uri="{FF2B5EF4-FFF2-40B4-BE49-F238E27FC236}">
                  <a16:creationId xmlns="" xmlns:a16="http://schemas.microsoft.com/office/drawing/2014/main" id="{4E923777-1623-4BE8-9639-F408DE86A246}"/>
                </a:ext>
              </a:extLst>
            </p:cNvPr>
            <p:cNvGrpSpPr/>
            <p:nvPr/>
          </p:nvGrpSpPr>
          <p:grpSpPr>
            <a:xfrm>
              <a:off x="4731689" y="3626170"/>
              <a:ext cx="1754268" cy="1391685"/>
              <a:chOff x="4817011" y="4167758"/>
              <a:chExt cx="1754268" cy="1391685"/>
            </a:xfrm>
          </p:grpSpPr>
          <p:sp>
            <p:nvSpPr>
              <p:cNvPr id="178" name="직사각형 177">
                <a:extLst>
                  <a:ext uri="{FF2B5EF4-FFF2-40B4-BE49-F238E27FC236}">
                    <a16:creationId xmlns="" xmlns:a16="http://schemas.microsoft.com/office/drawing/2014/main" id="{8C459545-B07B-4A5A-AEA1-5F2514A3C2FE}"/>
                  </a:ext>
                </a:extLst>
              </p:cNvPr>
              <p:cNvSpPr/>
              <p:nvPr/>
            </p:nvSpPr>
            <p:spPr>
              <a:xfrm>
                <a:off x="4989090" y="4167758"/>
                <a:ext cx="1410109" cy="903244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70" name="직사각형 169">
                <a:extLst>
                  <a:ext uri="{FF2B5EF4-FFF2-40B4-BE49-F238E27FC236}">
                    <a16:creationId xmlns="" xmlns:a16="http://schemas.microsoft.com/office/drawing/2014/main" id="{3B10309D-13F7-4297-8B3B-F64B001EABC1}"/>
                  </a:ext>
                </a:extLst>
              </p:cNvPr>
              <p:cNvSpPr/>
              <p:nvPr/>
            </p:nvSpPr>
            <p:spPr>
              <a:xfrm>
                <a:off x="4989090" y="5139138"/>
                <a:ext cx="1410109" cy="420305"/>
              </a:xfrm>
              <a:prstGeom prst="rect">
                <a:avLst/>
              </a:prstGeom>
              <a:solidFill>
                <a:srgbClr val="69696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71" name="제목 2">
                <a:extLst>
                  <a:ext uri="{FF2B5EF4-FFF2-40B4-BE49-F238E27FC236}">
                    <a16:creationId xmlns="" xmlns:a16="http://schemas.microsoft.com/office/drawing/2014/main" id="{6E31E464-8162-4A39-87F6-28D43AD160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17011" y="5156378"/>
                <a:ext cx="1754268" cy="383749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altLang="ko-KR" sz="90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+mn-ea"/>
                    <a:ea typeface="+mn-ea"/>
                  </a:rPr>
                  <a:t>STM32MP153A</a:t>
                </a:r>
              </a:p>
              <a:p>
                <a:pPr algn="ct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altLang="ko-KR" sz="900">
                    <a:ln w="3175">
                      <a:solidFill>
                        <a:schemeClr val="bg1">
                          <a:alpha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+mn-ea"/>
                    <a:ea typeface="+mn-ea"/>
                  </a:rPr>
                  <a:t>Dual Core Arm Processor</a:t>
                </a:r>
              </a:p>
            </p:txBody>
          </p:sp>
          <p:sp>
            <p:nvSpPr>
              <p:cNvPr id="173" name="이등변 삼각형 172">
                <a:extLst>
                  <a:ext uri="{FF2B5EF4-FFF2-40B4-BE49-F238E27FC236}">
                    <a16:creationId xmlns="" xmlns:a16="http://schemas.microsoft.com/office/drawing/2014/main" id="{276110F6-645D-41D1-A83A-BA4B15B6FD29}"/>
                  </a:ext>
                </a:extLst>
              </p:cNvPr>
              <p:cNvSpPr/>
              <p:nvPr/>
            </p:nvSpPr>
            <p:spPr>
              <a:xfrm>
                <a:off x="5601950" y="4989453"/>
                <a:ext cx="184389" cy="98700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74" name="이등변 삼각형 173">
                <a:extLst>
                  <a:ext uri="{FF2B5EF4-FFF2-40B4-BE49-F238E27FC236}">
                    <a16:creationId xmlns="" xmlns:a16="http://schemas.microsoft.com/office/drawing/2014/main" id="{63FD11FE-2AE7-4833-A65D-3E9EE38EBA3D}"/>
                  </a:ext>
                </a:extLst>
              </p:cNvPr>
              <p:cNvSpPr/>
              <p:nvPr/>
            </p:nvSpPr>
            <p:spPr>
              <a:xfrm>
                <a:off x="5610331" y="5074949"/>
                <a:ext cx="167626" cy="89727"/>
              </a:xfrm>
              <a:prstGeom prst="triangle">
                <a:avLst/>
              </a:prstGeom>
              <a:solidFill>
                <a:srgbClr val="69696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 sz="1600"/>
              </a:p>
            </p:txBody>
          </p:sp>
          <p:pic>
            <p:nvPicPr>
              <p:cNvPr id="176" name="Picture 2">
                <a:extLst>
                  <a:ext uri="{FF2B5EF4-FFF2-40B4-BE49-F238E27FC236}">
                    <a16:creationId xmlns="" xmlns:a16="http://schemas.microsoft.com/office/drawing/2014/main" id="{67599CA0-354A-49C1-8ECA-1927A79214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82" t="28837" r="54758" b="51322"/>
              <a:stretch/>
            </p:blipFill>
            <p:spPr bwMode="auto">
              <a:xfrm>
                <a:off x="5376753" y="4319182"/>
                <a:ext cx="675409" cy="5974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049" name="그룹 2048">
                <a:extLst>
                  <a:ext uri="{FF2B5EF4-FFF2-40B4-BE49-F238E27FC236}">
                    <a16:creationId xmlns="" xmlns:a16="http://schemas.microsoft.com/office/drawing/2014/main" id="{C3D859E7-ECF7-43C0-9F13-F107111F76AD}"/>
                  </a:ext>
                </a:extLst>
              </p:cNvPr>
              <p:cNvGrpSpPr/>
              <p:nvPr/>
            </p:nvGrpSpPr>
            <p:grpSpPr>
              <a:xfrm>
                <a:off x="5600763" y="4977139"/>
                <a:ext cx="133763" cy="110813"/>
                <a:chOff x="8399455" y="4251348"/>
                <a:chExt cx="147139" cy="121894"/>
              </a:xfrm>
            </p:grpSpPr>
            <p:cxnSp>
              <p:nvCxnSpPr>
                <p:cNvPr id="179" name="직선 연결선 178">
                  <a:extLst>
                    <a:ext uri="{FF2B5EF4-FFF2-40B4-BE49-F238E27FC236}">
                      <a16:creationId xmlns="" xmlns:a16="http://schemas.microsoft.com/office/drawing/2014/main" id="{01ED4E14-3583-4272-BE47-C4C5EAC88B8A}"/>
                    </a:ext>
                  </a:extLst>
                </p:cNvPr>
                <p:cNvCxnSpPr/>
                <p:nvPr/>
              </p:nvCxnSpPr>
              <p:spPr>
                <a:xfrm rot="2700000">
                  <a:off x="8460402" y="4251348"/>
                  <a:ext cx="0" cy="121894"/>
                </a:xfrm>
                <a:prstGeom prst="line">
                  <a:avLst/>
                </a:prstGeom>
                <a:solidFill>
                  <a:schemeClr val="bg1">
                    <a:alpha val="45000"/>
                  </a:schemeClr>
                </a:solidFill>
                <a:ln w="3175">
                  <a:solidFill>
                    <a:schemeClr val="bg1">
                      <a:lumMod val="65000"/>
                      <a:alpha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0" name="직선 연결선 179">
                  <a:extLst>
                    <a:ext uri="{FF2B5EF4-FFF2-40B4-BE49-F238E27FC236}">
                      <a16:creationId xmlns="" xmlns:a16="http://schemas.microsoft.com/office/drawing/2014/main" id="{2D5A4E15-AFB7-4AD5-B1A2-62EF14A8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8546594" y="4251348"/>
                  <a:ext cx="0" cy="121894"/>
                </a:xfrm>
                <a:prstGeom prst="line">
                  <a:avLst/>
                </a:prstGeom>
                <a:solidFill>
                  <a:schemeClr val="bg1">
                    <a:alpha val="45000"/>
                  </a:schemeClr>
                </a:solidFill>
                <a:ln w="3175">
                  <a:solidFill>
                    <a:schemeClr val="bg1">
                      <a:lumMod val="65000"/>
                      <a:alpha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4" name="그룹 3">
              <a:extLst>
                <a:ext uri="{FF2B5EF4-FFF2-40B4-BE49-F238E27FC236}">
                  <a16:creationId xmlns="" xmlns:a16="http://schemas.microsoft.com/office/drawing/2014/main" id="{C2B463BC-3EF2-40BA-B10A-644617AA28E6}"/>
                </a:ext>
              </a:extLst>
            </p:cNvPr>
            <p:cNvGrpSpPr/>
            <p:nvPr/>
          </p:nvGrpSpPr>
          <p:grpSpPr>
            <a:xfrm>
              <a:off x="6365143" y="4320972"/>
              <a:ext cx="312160" cy="108198"/>
              <a:chOff x="10389708" y="5113032"/>
              <a:chExt cx="312160" cy="108198"/>
            </a:xfrm>
          </p:grpSpPr>
          <p:cxnSp>
            <p:nvCxnSpPr>
              <p:cNvPr id="82" name="직선 연결선 81">
                <a:extLst>
                  <a:ext uri="{FF2B5EF4-FFF2-40B4-BE49-F238E27FC236}">
                    <a16:creationId xmlns="" xmlns:a16="http://schemas.microsoft.com/office/drawing/2014/main" id="{C6CB2C50-5BD0-4964-95F9-A5014176BC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07" y="5167130"/>
                <a:ext cx="231783" cy="0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이등변 삼각형 84">
                <a:extLst>
                  <a:ext uri="{FF2B5EF4-FFF2-40B4-BE49-F238E27FC236}">
                    <a16:creationId xmlns="" xmlns:a16="http://schemas.microsoft.com/office/drawing/2014/main" id="{255E411B-9A04-4F60-B4AC-9DDBE623ECBC}"/>
                  </a:ext>
                </a:extLst>
              </p:cNvPr>
              <p:cNvSpPr/>
              <p:nvPr/>
            </p:nvSpPr>
            <p:spPr>
              <a:xfrm rot="16200000">
                <a:off x="10382246" y="5120494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9" name="이등변 삼각형 168">
                <a:extLst>
                  <a:ext uri="{FF2B5EF4-FFF2-40B4-BE49-F238E27FC236}">
                    <a16:creationId xmlns="" xmlns:a16="http://schemas.microsoft.com/office/drawing/2014/main" id="{35B1A0D7-97EE-4EE2-B4F0-9E50515D8E9F}"/>
                  </a:ext>
                </a:extLst>
              </p:cNvPr>
              <p:cNvSpPr/>
              <p:nvPr/>
            </p:nvSpPr>
            <p:spPr>
              <a:xfrm rot="5400000" flipH="1">
                <a:off x="10601132" y="5120494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="" xmlns:a16="http://schemas.microsoft.com/office/drawing/2014/main" id="{1D4C2B0A-F62E-4E1C-9C88-6983DB87EC3F}"/>
                </a:ext>
              </a:extLst>
            </p:cNvPr>
            <p:cNvGrpSpPr/>
            <p:nvPr/>
          </p:nvGrpSpPr>
          <p:grpSpPr>
            <a:xfrm flipH="1">
              <a:off x="7780393" y="4897877"/>
              <a:ext cx="825742" cy="807323"/>
              <a:chOff x="10683801" y="5079020"/>
              <a:chExt cx="825742" cy="807323"/>
            </a:xfrm>
          </p:grpSpPr>
          <p:cxnSp>
            <p:nvCxnSpPr>
              <p:cNvPr id="83" name="직선 연결선 82">
                <a:extLst>
                  <a:ext uri="{FF2B5EF4-FFF2-40B4-BE49-F238E27FC236}">
                    <a16:creationId xmlns="" xmlns:a16="http://schemas.microsoft.com/office/drawing/2014/main" id="{0CC7085D-BC5A-42E9-8D4A-934D6BB3AB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683801" y="5079020"/>
                <a:ext cx="0" cy="752197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>
                <a:extLst>
                  <a:ext uri="{FF2B5EF4-FFF2-40B4-BE49-F238E27FC236}">
                    <a16:creationId xmlns="" xmlns:a16="http://schemas.microsoft.com/office/drawing/2014/main" id="{FC8AC979-45CE-453A-9AED-ACAAC5EC79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3801" y="5831216"/>
                <a:ext cx="750576" cy="0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이등변 삼각형 85">
                <a:extLst>
                  <a:ext uri="{FF2B5EF4-FFF2-40B4-BE49-F238E27FC236}">
                    <a16:creationId xmlns="" xmlns:a16="http://schemas.microsoft.com/office/drawing/2014/main" id="{1D684773-BE44-484A-B21F-70DB01A95F99}"/>
                  </a:ext>
                </a:extLst>
              </p:cNvPr>
              <p:cNvSpPr/>
              <p:nvPr/>
            </p:nvSpPr>
            <p:spPr>
              <a:xfrm rot="5400000">
                <a:off x="11408807" y="5785607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69" name="그룹 68">
              <a:extLst>
                <a:ext uri="{FF2B5EF4-FFF2-40B4-BE49-F238E27FC236}">
                  <a16:creationId xmlns="" xmlns:a16="http://schemas.microsoft.com/office/drawing/2014/main" id="{BBF5050C-C3CE-4924-8EAF-46D16668CF00}"/>
                </a:ext>
              </a:extLst>
            </p:cNvPr>
            <p:cNvGrpSpPr/>
            <p:nvPr/>
          </p:nvGrpSpPr>
          <p:grpSpPr>
            <a:xfrm>
              <a:off x="6737278" y="4580743"/>
              <a:ext cx="955860" cy="302401"/>
              <a:chOff x="6732934" y="5461824"/>
              <a:chExt cx="1243898" cy="442744"/>
            </a:xfrm>
          </p:grpSpPr>
          <p:sp>
            <p:nvSpPr>
              <p:cNvPr id="70" name="직사각형 69">
                <a:extLst>
                  <a:ext uri="{FF2B5EF4-FFF2-40B4-BE49-F238E27FC236}">
                    <a16:creationId xmlns="" xmlns:a16="http://schemas.microsoft.com/office/drawing/2014/main" id="{1D4B6FDE-0533-42DA-AB93-549C75206663}"/>
                  </a:ext>
                </a:extLst>
              </p:cNvPr>
              <p:cNvSpPr/>
              <p:nvPr/>
            </p:nvSpPr>
            <p:spPr>
              <a:xfrm>
                <a:off x="6732934" y="5461824"/>
                <a:ext cx="1243898" cy="442744"/>
              </a:xfrm>
              <a:prstGeom prst="rect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71" name="제목 2">
                <a:extLst>
                  <a:ext uri="{FF2B5EF4-FFF2-40B4-BE49-F238E27FC236}">
                    <a16:creationId xmlns="" xmlns:a16="http://schemas.microsoft.com/office/drawing/2014/main" id="{B19B92F5-69BB-47F2-8EBC-73058AACE3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4454" y="5563854"/>
                <a:ext cx="960870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8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4G LTE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="" xmlns:a16="http://schemas.microsoft.com/office/drawing/2014/main" id="{D792EB77-CC42-4ED9-BD9F-E2C5634E739E}"/>
                </a:ext>
              </a:extLst>
            </p:cNvPr>
            <p:cNvSpPr/>
            <p:nvPr/>
          </p:nvSpPr>
          <p:spPr>
            <a:xfrm>
              <a:off x="6737284" y="3937599"/>
              <a:ext cx="955860" cy="578736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77" name="이등변 삼각형 76">
              <a:extLst>
                <a:ext uri="{FF2B5EF4-FFF2-40B4-BE49-F238E27FC236}">
                  <a16:creationId xmlns="" xmlns:a16="http://schemas.microsoft.com/office/drawing/2014/main" id="{77246CD2-0ABF-4E3F-8D88-A9B075B561CC}"/>
                </a:ext>
              </a:extLst>
            </p:cNvPr>
            <p:cNvSpPr/>
            <p:nvPr/>
          </p:nvSpPr>
          <p:spPr>
            <a:xfrm>
              <a:off x="7131402" y="4444665"/>
              <a:ext cx="167627" cy="89727"/>
            </a:xfrm>
            <a:prstGeom prst="triangl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grpSp>
          <p:nvGrpSpPr>
            <p:cNvPr id="78" name="그룹 77">
              <a:extLst>
                <a:ext uri="{FF2B5EF4-FFF2-40B4-BE49-F238E27FC236}">
                  <a16:creationId xmlns="" xmlns:a16="http://schemas.microsoft.com/office/drawing/2014/main" id="{FB1D93E1-0F50-4B4C-960B-E29E1B3D081E}"/>
                </a:ext>
              </a:extLst>
            </p:cNvPr>
            <p:cNvGrpSpPr/>
            <p:nvPr/>
          </p:nvGrpSpPr>
          <p:grpSpPr>
            <a:xfrm rot="2700000">
              <a:off x="7164845" y="4467694"/>
              <a:ext cx="100739" cy="100739"/>
              <a:chOff x="4602956" y="4993481"/>
              <a:chExt cx="297657" cy="297657"/>
            </a:xfrm>
          </p:grpSpPr>
          <p:cxnSp>
            <p:nvCxnSpPr>
              <p:cNvPr id="79" name="직선 연결선 78">
                <a:extLst>
                  <a:ext uri="{FF2B5EF4-FFF2-40B4-BE49-F238E27FC236}">
                    <a16:creationId xmlns="" xmlns:a16="http://schemas.microsoft.com/office/drawing/2014/main" id="{27C1C710-E054-46B7-AA3A-D41A1F8EB9C0}"/>
                  </a:ext>
                </a:extLst>
              </p:cNvPr>
              <p:cNvCxnSpPr/>
              <p:nvPr/>
            </p:nvCxnSpPr>
            <p:spPr>
              <a:xfrm>
                <a:off x="4602956" y="4993481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0" name="직선 연결선 79">
                <a:extLst>
                  <a:ext uri="{FF2B5EF4-FFF2-40B4-BE49-F238E27FC236}">
                    <a16:creationId xmlns="" xmlns:a16="http://schemas.microsoft.com/office/drawing/2014/main" id="{0A11C191-EE73-4A23-94DF-F643CB096CE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51785" y="4844653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1" name="그룹 110">
              <a:extLst>
                <a:ext uri="{FF2B5EF4-FFF2-40B4-BE49-F238E27FC236}">
                  <a16:creationId xmlns="" xmlns:a16="http://schemas.microsoft.com/office/drawing/2014/main" id="{ECE025CF-3C9D-4A6F-92AF-0D8017F73651}"/>
                </a:ext>
              </a:extLst>
            </p:cNvPr>
            <p:cNvGrpSpPr/>
            <p:nvPr/>
          </p:nvGrpSpPr>
          <p:grpSpPr>
            <a:xfrm>
              <a:off x="6737278" y="5853334"/>
              <a:ext cx="955860" cy="302454"/>
              <a:chOff x="6732934" y="5461825"/>
              <a:chExt cx="1243898" cy="442823"/>
            </a:xfrm>
          </p:grpSpPr>
          <p:sp>
            <p:nvSpPr>
              <p:cNvPr id="117" name="직사각형 116">
                <a:extLst>
                  <a:ext uri="{FF2B5EF4-FFF2-40B4-BE49-F238E27FC236}">
                    <a16:creationId xmlns="" xmlns:a16="http://schemas.microsoft.com/office/drawing/2014/main" id="{C2602754-A256-44D9-BCA9-C138ABECA0BC}"/>
                  </a:ext>
                </a:extLst>
              </p:cNvPr>
              <p:cNvSpPr/>
              <p:nvPr/>
            </p:nvSpPr>
            <p:spPr>
              <a:xfrm>
                <a:off x="6732934" y="5461825"/>
                <a:ext cx="1243898" cy="442823"/>
              </a:xfrm>
              <a:prstGeom prst="rect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18" name="제목 2">
                <a:extLst>
                  <a:ext uri="{FF2B5EF4-FFF2-40B4-BE49-F238E27FC236}">
                    <a16:creationId xmlns="" xmlns:a16="http://schemas.microsoft.com/office/drawing/2014/main" id="{30CE122B-2122-4AB7-B64E-1F7BE48047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4455" y="5565964"/>
                <a:ext cx="960870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8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GPS</a:t>
                </a:r>
              </a:p>
            </p:txBody>
          </p:sp>
        </p:grpSp>
        <p:sp>
          <p:nvSpPr>
            <p:cNvPr id="112" name="직사각형 111">
              <a:extLst>
                <a:ext uri="{FF2B5EF4-FFF2-40B4-BE49-F238E27FC236}">
                  <a16:creationId xmlns="" xmlns:a16="http://schemas.microsoft.com/office/drawing/2014/main" id="{E79EA128-3B11-43CB-A8F1-BCEC6CB15C9D}"/>
                </a:ext>
              </a:extLst>
            </p:cNvPr>
            <p:cNvSpPr/>
            <p:nvPr/>
          </p:nvSpPr>
          <p:spPr>
            <a:xfrm>
              <a:off x="6737284" y="5210192"/>
              <a:ext cx="955860" cy="578736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13" name="이등변 삼각형 112">
              <a:extLst>
                <a:ext uri="{FF2B5EF4-FFF2-40B4-BE49-F238E27FC236}">
                  <a16:creationId xmlns="" xmlns:a16="http://schemas.microsoft.com/office/drawing/2014/main" id="{5A6C37A4-A46F-414E-A266-790C419F7D19}"/>
                </a:ext>
              </a:extLst>
            </p:cNvPr>
            <p:cNvSpPr/>
            <p:nvPr/>
          </p:nvSpPr>
          <p:spPr>
            <a:xfrm>
              <a:off x="7131402" y="5717258"/>
              <a:ext cx="167627" cy="89727"/>
            </a:xfrm>
            <a:prstGeom prst="triangl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grpSp>
          <p:nvGrpSpPr>
            <p:cNvPr id="114" name="그룹 113">
              <a:extLst>
                <a:ext uri="{FF2B5EF4-FFF2-40B4-BE49-F238E27FC236}">
                  <a16:creationId xmlns="" xmlns:a16="http://schemas.microsoft.com/office/drawing/2014/main" id="{ECE3D141-B9DD-43C5-9136-8914EB07A709}"/>
                </a:ext>
              </a:extLst>
            </p:cNvPr>
            <p:cNvGrpSpPr/>
            <p:nvPr/>
          </p:nvGrpSpPr>
          <p:grpSpPr>
            <a:xfrm rot="2700000">
              <a:off x="7164845" y="5740287"/>
              <a:ext cx="100739" cy="100739"/>
              <a:chOff x="4602956" y="4993481"/>
              <a:chExt cx="297657" cy="297657"/>
            </a:xfrm>
          </p:grpSpPr>
          <p:cxnSp>
            <p:nvCxnSpPr>
              <p:cNvPr id="115" name="직선 연결선 114">
                <a:extLst>
                  <a:ext uri="{FF2B5EF4-FFF2-40B4-BE49-F238E27FC236}">
                    <a16:creationId xmlns="" xmlns:a16="http://schemas.microsoft.com/office/drawing/2014/main" id="{0C945CC9-0783-4373-BD61-3DD07FE53C3A}"/>
                  </a:ext>
                </a:extLst>
              </p:cNvPr>
              <p:cNvCxnSpPr/>
              <p:nvPr/>
            </p:nvCxnSpPr>
            <p:spPr>
              <a:xfrm>
                <a:off x="4602956" y="4993481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6" name="직선 연결선 115">
                <a:extLst>
                  <a:ext uri="{FF2B5EF4-FFF2-40B4-BE49-F238E27FC236}">
                    <a16:creationId xmlns="" xmlns:a16="http://schemas.microsoft.com/office/drawing/2014/main" id="{015FE245-0E28-4323-A5FA-DC486C35F5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51785" y="4844653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21" name="그룹 120">
              <a:extLst>
                <a:ext uri="{FF2B5EF4-FFF2-40B4-BE49-F238E27FC236}">
                  <a16:creationId xmlns="" xmlns:a16="http://schemas.microsoft.com/office/drawing/2014/main" id="{49AE5626-064F-4450-992E-19AA98BBBAA4}"/>
                </a:ext>
              </a:extLst>
            </p:cNvPr>
            <p:cNvGrpSpPr/>
            <p:nvPr/>
          </p:nvGrpSpPr>
          <p:grpSpPr>
            <a:xfrm>
              <a:off x="5140779" y="5853334"/>
              <a:ext cx="955860" cy="302457"/>
              <a:chOff x="6732934" y="5461825"/>
              <a:chExt cx="1243898" cy="442827"/>
            </a:xfrm>
          </p:grpSpPr>
          <p:sp>
            <p:nvSpPr>
              <p:cNvPr id="127" name="직사각형 126">
                <a:extLst>
                  <a:ext uri="{FF2B5EF4-FFF2-40B4-BE49-F238E27FC236}">
                    <a16:creationId xmlns="" xmlns:a16="http://schemas.microsoft.com/office/drawing/2014/main" id="{F68B8AE5-54AC-474F-84D6-D0605F7F26C7}"/>
                  </a:ext>
                </a:extLst>
              </p:cNvPr>
              <p:cNvSpPr/>
              <p:nvPr/>
            </p:nvSpPr>
            <p:spPr>
              <a:xfrm>
                <a:off x="6732934" y="5461825"/>
                <a:ext cx="1243898" cy="442827"/>
              </a:xfrm>
              <a:prstGeom prst="rect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28" name="제목 2">
                <a:extLst>
                  <a:ext uri="{FF2B5EF4-FFF2-40B4-BE49-F238E27FC236}">
                    <a16:creationId xmlns="" xmlns:a16="http://schemas.microsoft.com/office/drawing/2014/main" id="{123D3A9B-0423-4ED7-BAD5-5F241F4CA8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0740" y="5565963"/>
                <a:ext cx="1113435" cy="322837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850" dirty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Power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altLang="ko-KR" sz="850" dirty="0" smtClean="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Management</a:t>
                </a:r>
                <a:endParaRPr lang="en-US" altLang="ko-KR" sz="850" dirty="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endParaRPr>
              </a:p>
            </p:txBody>
          </p:sp>
        </p:grpSp>
        <p:sp>
          <p:nvSpPr>
            <p:cNvPr id="122" name="직사각형 121">
              <a:extLst>
                <a:ext uri="{FF2B5EF4-FFF2-40B4-BE49-F238E27FC236}">
                  <a16:creationId xmlns="" xmlns:a16="http://schemas.microsoft.com/office/drawing/2014/main" id="{B6FA02DF-7580-4152-B099-6280419229B4}"/>
                </a:ext>
              </a:extLst>
            </p:cNvPr>
            <p:cNvSpPr/>
            <p:nvPr/>
          </p:nvSpPr>
          <p:spPr>
            <a:xfrm>
              <a:off x="5140785" y="5210195"/>
              <a:ext cx="955860" cy="578736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23" name="이등변 삼각형 122">
              <a:extLst>
                <a:ext uri="{FF2B5EF4-FFF2-40B4-BE49-F238E27FC236}">
                  <a16:creationId xmlns="" xmlns:a16="http://schemas.microsoft.com/office/drawing/2014/main" id="{CF809E7E-9063-4EF6-8663-822263ED77D6}"/>
                </a:ext>
              </a:extLst>
            </p:cNvPr>
            <p:cNvSpPr/>
            <p:nvPr/>
          </p:nvSpPr>
          <p:spPr>
            <a:xfrm>
              <a:off x="5534903" y="5717261"/>
              <a:ext cx="167627" cy="89727"/>
            </a:xfrm>
            <a:prstGeom prst="triangl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grpSp>
          <p:nvGrpSpPr>
            <p:cNvPr id="124" name="그룹 123">
              <a:extLst>
                <a:ext uri="{FF2B5EF4-FFF2-40B4-BE49-F238E27FC236}">
                  <a16:creationId xmlns="" xmlns:a16="http://schemas.microsoft.com/office/drawing/2014/main" id="{038FA2FA-1622-4C0B-BF9C-9E2A15C53CB5}"/>
                </a:ext>
              </a:extLst>
            </p:cNvPr>
            <p:cNvGrpSpPr/>
            <p:nvPr/>
          </p:nvGrpSpPr>
          <p:grpSpPr>
            <a:xfrm rot="2700000">
              <a:off x="5568346" y="5740290"/>
              <a:ext cx="100739" cy="100739"/>
              <a:chOff x="4602956" y="4993481"/>
              <a:chExt cx="297657" cy="297657"/>
            </a:xfrm>
          </p:grpSpPr>
          <p:cxnSp>
            <p:nvCxnSpPr>
              <p:cNvPr id="125" name="직선 연결선 124">
                <a:extLst>
                  <a:ext uri="{FF2B5EF4-FFF2-40B4-BE49-F238E27FC236}">
                    <a16:creationId xmlns="" xmlns:a16="http://schemas.microsoft.com/office/drawing/2014/main" id="{827E2150-A9ED-4C7F-AD2B-FFECF5C17172}"/>
                  </a:ext>
                </a:extLst>
              </p:cNvPr>
              <p:cNvCxnSpPr/>
              <p:nvPr/>
            </p:nvCxnSpPr>
            <p:spPr>
              <a:xfrm>
                <a:off x="4602956" y="4993481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직선 연결선 125">
                <a:extLst>
                  <a:ext uri="{FF2B5EF4-FFF2-40B4-BE49-F238E27FC236}">
                    <a16:creationId xmlns="" xmlns:a16="http://schemas.microsoft.com/office/drawing/2014/main" id="{24DAF2EE-8775-4B5E-91A1-31EB8456AA7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51785" y="4844653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32" name="그룹 131">
              <a:extLst>
                <a:ext uri="{FF2B5EF4-FFF2-40B4-BE49-F238E27FC236}">
                  <a16:creationId xmlns="" xmlns:a16="http://schemas.microsoft.com/office/drawing/2014/main" id="{4352DBA4-4A92-406B-87AA-82DCB988E7AD}"/>
                </a:ext>
              </a:extLst>
            </p:cNvPr>
            <p:cNvGrpSpPr/>
            <p:nvPr/>
          </p:nvGrpSpPr>
          <p:grpSpPr>
            <a:xfrm>
              <a:off x="3515476" y="4580743"/>
              <a:ext cx="955861" cy="302401"/>
              <a:chOff x="6732940" y="5461824"/>
              <a:chExt cx="1243900" cy="442744"/>
            </a:xfrm>
          </p:grpSpPr>
          <p:sp>
            <p:nvSpPr>
              <p:cNvPr id="138" name="직사각형 137">
                <a:extLst>
                  <a:ext uri="{FF2B5EF4-FFF2-40B4-BE49-F238E27FC236}">
                    <a16:creationId xmlns="" xmlns:a16="http://schemas.microsoft.com/office/drawing/2014/main" id="{FB7A7740-E7BD-4D00-AB76-3E64505A0FEE}"/>
                  </a:ext>
                </a:extLst>
              </p:cNvPr>
              <p:cNvSpPr/>
              <p:nvPr/>
            </p:nvSpPr>
            <p:spPr>
              <a:xfrm>
                <a:off x="6732940" y="5461824"/>
                <a:ext cx="1243900" cy="442744"/>
              </a:xfrm>
              <a:prstGeom prst="rect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39" name="제목 2">
                <a:extLst>
                  <a:ext uri="{FF2B5EF4-FFF2-40B4-BE49-F238E27FC236}">
                    <a16:creationId xmlns="" xmlns:a16="http://schemas.microsoft.com/office/drawing/2014/main" id="{DAE4E020-77E4-45A8-96E7-4D1115A050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6411" y="5563854"/>
                <a:ext cx="1056957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8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Rain Sensor</a:t>
                </a:r>
              </a:p>
            </p:txBody>
          </p:sp>
        </p:grpSp>
        <p:sp>
          <p:nvSpPr>
            <p:cNvPr id="133" name="직사각형 132">
              <a:extLst>
                <a:ext uri="{FF2B5EF4-FFF2-40B4-BE49-F238E27FC236}">
                  <a16:creationId xmlns="" xmlns:a16="http://schemas.microsoft.com/office/drawing/2014/main" id="{5676242F-42FC-497C-8D7D-5A3D1B58E015}"/>
                </a:ext>
              </a:extLst>
            </p:cNvPr>
            <p:cNvSpPr/>
            <p:nvPr/>
          </p:nvSpPr>
          <p:spPr>
            <a:xfrm>
              <a:off x="3515472" y="3937599"/>
              <a:ext cx="955860" cy="578736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34" name="이등변 삼각형 133">
              <a:extLst>
                <a:ext uri="{FF2B5EF4-FFF2-40B4-BE49-F238E27FC236}">
                  <a16:creationId xmlns="" xmlns:a16="http://schemas.microsoft.com/office/drawing/2014/main" id="{5D8C23B8-35C7-4373-B350-F0B701B7CA48}"/>
                </a:ext>
              </a:extLst>
            </p:cNvPr>
            <p:cNvSpPr/>
            <p:nvPr/>
          </p:nvSpPr>
          <p:spPr>
            <a:xfrm>
              <a:off x="3909590" y="4444665"/>
              <a:ext cx="167626" cy="89727"/>
            </a:xfrm>
            <a:prstGeom prst="triangl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grpSp>
          <p:nvGrpSpPr>
            <p:cNvPr id="135" name="그룹 134">
              <a:extLst>
                <a:ext uri="{FF2B5EF4-FFF2-40B4-BE49-F238E27FC236}">
                  <a16:creationId xmlns="" xmlns:a16="http://schemas.microsoft.com/office/drawing/2014/main" id="{7769129B-E89F-4E0A-9DC5-4B140E5C87EC}"/>
                </a:ext>
              </a:extLst>
            </p:cNvPr>
            <p:cNvGrpSpPr/>
            <p:nvPr/>
          </p:nvGrpSpPr>
          <p:grpSpPr>
            <a:xfrm rot="2700000">
              <a:off x="3943033" y="4467694"/>
              <a:ext cx="100739" cy="100739"/>
              <a:chOff x="4602956" y="4993481"/>
              <a:chExt cx="297657" cy="297657"/>
            </a:xfrm>
          </p:grpSpPr>
          <p:cxnSp>
            <p:nvCxnSpPr>
              <p:cNvPr id="136" name="직선 연결선 135">
                <a:extLst>
                  <a:ext uri="{FF2B5EF4-FFF2-40B4-BE49-F238E27FC236}">
                    <a16:creationId xmlns="" xmlns:a16="http://schemas.microsoft.com/office/drawing/2014/main" id="{EF6D7F4A-D33A-448F-AC3A-C3B9495CD788}"/>
                  </a:ext>
                </a:extLst>
              </p:cNvPr>
              <p:cNvCxnSpPr/>
              <p:nvPr/>
            </p:nvCxnSpPr>
            <p:spPr>
              <a:xfrm>
                <a:off x="4602956" y="4993481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7" name="직선 연결선 136">
                <a:extLst>
                  <a:ext uri="{FF2B5EF4-FFF2-40B4-BE49-F238E27FC236}">
                    <a16:creationId xmlns="" xmlns:a16="http://schemas.microsoft.com/office/drawing/2014/main" id="{A70E9EE3-3B66-48D2-A019-AC3AB31A243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51785" y="4844653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42" name="그룹 141">
              <a:extLst>
                <a:ext uri="{FF2B5EF4-FFF2-40B4-BE49-F238E27FC236}">
                  <a16:creationId xmlns="" xmlns:a16="http://schemas.microsoft.com/office/drawing/2014/main" id="{6710D60C-0029-4EAB-8F61-A09BB55D30BA}"/>
                </a:ext>
              </a:extLst>
            </p:cNvPr>
            <p:cNvGrpSpPr/>
            <p:nvPr/>
          </p:nvGrpSpPr>
          <p:grpSpPr>
            <a:xfrm>
              <a:off x="3515479" y="5853336"/>
              <a:ext cx="955860" cy="302541"/>
              <a:chOff x="6732941" y="5461825"/>
              <a:chExt cx="1243898" cy="442949"/>
            </a:xfrm>
          </p:grpSpPr>
          <p:sp>
            <p:nvSpPr>
              <p:cNvPr id="148" name="직사각형 147">
                <a:extLst>
                  <a:ext uri="{FF2B5EF4-FFF2-40B4-BE49-F238E27FC236}">
                    <a16:creationId xmlns="" xmlns:a16="http://schemas.microsoft.com/office/drawing/2014/main" id="{06296FA5-0F49-4A27-8520-90A4B4655A34}"/>
                  </a:ext>
                </a:extLst>
              </p:cNvPr>
              <p:cNvSpPr/>
              <p:nvPr/>
            </p:nvSpPr>
            <p:spPr>
              <a:xfrm>
                <a:off x="6732941" y="5461825"/>
                <a:ext cx="1243898" cy="442949"/>
              </a:xfrm>
              <a:prstGeom prst="rect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49" name="제목 2">
                <a:extLst>
                  <a:ext uri="{FF2B5EF4-FFF2-40B4-BE49-F238E27FC236}">
                    <a16:creationId xmlns="" xmlns:a16="http://schemas.microsoft.com/office/drawing/2014/main" id="{A2839B59-C328-4878-BCAD-BB5BABBCF1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3562" y="5559401"/>
                <a:ext cx="1162653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8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Car Interface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altLang="ko-KR" sz="8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CAN &amp; LIN</a:t>
                </a:r>
              </a:p>
            </p:txBody>
          </p:sp>
        </p:grpSp>
        <p:sp>
          <p:nvSpPr>
            <p:cNvPr id="143" name="직사각형 142">
              <a:extLst>
                <a:ext uri="{FF2B5EF4-FFF2-40B4-BE49-F238E27FC236}">
                  <a16:creationId xmlns="" xmlns:a16="http://schemas.microsoft.com/office/drawing/2014/main" id="{B7C03376-6534-4E02-841B-DCE1B48114CC}"/>
                </a:ext>
              </a:extLst>
            </p:cNvPr>
            <p:cNvSpPr/>
            <p:nvPr/>
          </p:nvSpPr>
          <p:spPr>
            <a:xfrm>
              <a:off x="3515476" y="5210195"/>
              <a:ext cx="955860" cy="578736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44" name="이등변 삼각형 143">
              <a:extLst>
                <a:ext uri="{FF2B5EF4-FFF2-40B4-BE49-F238E27FC236}">
                  <a16:creationId xmlns="" xmlns:a16="http://schemas.microsoft.com/office/drawing/2014/main" id="{8FC76421-B36E-48DB-A6A3-E52818FFB079}"/>
                </a:ext>
              </a:extLst>
            </p:cNvPr>
            <p:cNvSpPr/>
            <p:nvPr/>
          </p:nvSpPr>
          <p:spPr>
            <a:xfrm>
              <a:off x="3909593" y="5717261"/>
              <a:ext cx="167626" cy="89727"/>
            </a:xfrm>
            <a:prstGeom prst="triangl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grpSp>
          <p:nvGrpSpPr>
            <p:cNvPr id="152" name="그룹 151">
              <a:extLst>
                <a:ext uri="{FF2B5EF4-FFF2-40B4-BE49-F238E27FC236}">
                  <a16:creationId xmlns="" xmlns:a16="http://schemas.microsoft.com/office/drawing/2014/main" id="{A8505986-B7F7-4C2E-8B27-D3A06EC1061A}"/>
                </a:ext>
              </a:extLst>
            </p:cNvPr>
            <p:cNvGrpSpPr/>
            <p:nvPr/>
          </p:nvGrpSpPr>
          <p:grpSpPr>
            <a:xfrm>
              <a:off x="8069708" y="4580748"/>
              <a:ext cx="1081049" cy="302401"/>
              <a:chOff x="6651487" y="5461828"/>
              <a:chExt cx="1406810" cy="442744"/>
            </a:xfrm>
          </p:grpSpPr>
          <p:sp>
            <p:nvSpPr>
              <p:cNvPr id="167" name="직사각형 166">
                <a:extLst>
                  <a:ext uri="{FF2B5EF4-FFF2-40B4-BE49-F238E27FC236}">
                    <a16:creationId xmlns="" xmlns:a16="http://schemas.microsoft.com/office/drawing/2014/main" id="{940DD389-B291-4E3C-8E56-446B2EE54DB6}"/>
                  </a:ext>
                </a:extLst>
              </p:cNvPr>
              <p:cNvSpPr/>
              <p:nvPr/>
            </p:nvSpPr>
            <p:spPr>
              <a:xfrm>
                <a:off x="6732940" y="5461828"/>
                <a:ext cx="1243899" cy="442744"/>
              </a:xfrm>
              <a:prstGeom prst="rect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168" name="제목 2">
                <a:extLst>
                  <a:ext uri="{FF2B5EF4-FFF2-40B4-BE49-F238E27FC236}">
                    <a16:creationId xmlns="" xmlns:a16="http://schemas.microsoft.com/office/drawing/2014/main" id="{942FFB58-9878-410C-9932-FFEB084BAE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1487" y="5563854"/>
                <a:ext cx="1406810" cy="238276"/>
              </a:xfrm>
              <a:prstGeom prst="rect">
                <a:avLst/>
              </a:prstGeom>
            </p:spPr>
            <p:txBody>
              <a:bodyPr vert="horz" lIns="84406" tIns="42203" rIns="84406" bIns="42203" rtlCol="0" anchor="ctr">
                <a:noAutofit/>
              </a:bodyPr>
              <a:lstStyle>
                <a:lvl1pPr algn="l" defTabSz="914400" rtl="0" eaLnBrk="1" latinLnBrk="1" hangingPunct="1">
                  <a:spcBef>
                    <a:spcPct val="0"/>
                  </a:spcBef>
                  <a:buNone/>
                  <a:defRPr sz="2000" kern="1200">
                    <a:solidFill>
                      <a:schemeClr val="tx1"/>
                    </a:solidFill>
                    <a:latin typeface="대신증권 Light" panose="02020603020101020101" pitchFamily="18" charset="-127"/>
                    <a:ea typeface="대신증권 Light" panose="02020603020101020101" pitchFamily="18" charset="-127"/>
                    <a:cs typeface="+mj-cs"/>
                  </a:defRPr>
                </a:lvl1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ko-KR" sz="8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4G LTE &amp; GPS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altLang="ko-KR" sz="850">
                    <a:ln w="3175">
                      <a:solidFill>
                        <a:schemeClr val="tx1">
                          <a:lumMod val="95000"/>
                          <a:lumOff val="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ea"/>
                    <a:ea typeface="+mn-ea"/>
                  </a:rPr>
                  <a:t>Combo Antenna</a:t>
                </a:r>
              </a:p>
            </p:txBody>
          </p:sp>
        </p:grpSp>
        <p:sp>
          <p:nvSpPr>
            <p:cNvPr id="153" name="직사각형 152">
              <a:extLst>
                <a:ext uri="{FF2B5EF4-FFF2-40B4-BE49-F238E27FC236}">
                  <a16:creationId xmlns="" xmlns:a16="http://schemas.microsoft.com/office/drawing/2014/main" id="{C5A85F7A-6D54-42C9-9B4E-F1126436529F}"/>
                </a:ext>
              </a:extLst>
            </p:cNvPr>
            <p:cNvSpPr/>
            <p:nvPr/>
          </p:nvSpPr>
          <p:spPr>
            <a:xfrm>
              <a:off x="8132299" y="3937601"/>
              <a:ext cx="955862" cy="578736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54" name="이등변 삼각형 153">
              <a:extLst>
                <a:ext uri="{FF2B5EF4-FFF2-40B4-BE49-F238E27FC236}">
                  <a16:creationId xmlns="" xmlns:a16="http://schemas.microsoft.com/office/drawing/2014/main" id="{780AF8A3-D031-4EF5-A974-FFA4E2B62180}"/>
                </a:ext>
              </a:extLst>
            </p:cNvPr>
            <p:cNvSpPr/>
            <p:nvPr/>
          </p:nvSpPr>
          <p:spPr>
            <a:xfrm>
              <a:off x="8526418" y="4444667"/>
              <a:ext cx="167627" cy="89727"/>
            </a:xfrm>
            <a:prstGeom prst="triangl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grpSp>
          <p:nvGrpSpPr>
            <p:cNvPr id="155" name="그룹 154">
              <a:extLst>
                <a:ext uri="{FF2B5EF4-FFF2-40B4-BE49-F238E27FC236}">
                  <a16:creationId xmlns="" xmlns:a16="http://schemas.microsoft.com/office/drawing/2014/main" id="{6EF70EE7-0DA4-422F-882C-97F2F473AA49}"/>
                </a:ext>
              </a:extLst>
            </p:cNvPr>
            <p:cNvGrpSpPr/>
            <p:nvPr/>
          </p:nvGrpSpPr>
          <p:grpSpPr>
            <a:xfrm rot="2700000">
              <a:off x="8559861" y="4467696"/>
              <a:ext cx="100739" cy="100739"/>
              <a:chOff x="4602956" y="4993481"/>
              <a:chExt cx="297657" cy="297657"/>
            </a:xfrm>
          </p:grpSpPr>
          <p:cxnSp>
            <p:nvCxnSpPr>
              <p:cNvPr id="160" name="직선 연결선 159">
                <a:extLst>
                  <a:ext uri="{FF2B5EF4-FFF2-40B4-BE49-F238E27FC236}">
                    <a16:creationId xmlns="" xmlns:a16="http://schemas.microsoft.com/office/drawing/2014/main" id="{E03C6F77-50C3-4441-8E3D-511E5EA545CB}"/>
                  </a:ext>
                </a:extLst>
              </p:cNvPr>
              <p:cNvCxnSpPr/>
              <p:nvPr/>
            </p:nvCxnSpPr>
            <p:spPr>
              <a:xfrm>
                <a:off x="4602956" y="4993481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6" name="직선 연결선 165">
                <a:extLst>
                  <a:ext uri="{FF2B5EF4-FFF2-40B4-BE49-F238E27FC236}">
                    <a16:creationId xmlns="" xmlns:a16="http://schemas.microsoft.com/office/drawing/2014/main" id="{8101EF15-D439-4E5E-9A4F-1186DECC5A9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51785" y="4844653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72" name="그룹 171">
              <a:extLst>
                <a:ext uri="{FF2B5EF4-FFF2-40B4-BE49-F238E27FC236}">
                  <a16:creationId xmlns="" xmlns:a16="http://schemas.microsoft.com/office/drawing/2014/main" id="{232A1468-F4B9-4CB9-A657-2573873ECF8B}"/>
                </a:ext>
              </a:extLst>
            </p:cNvPr>
            <p:cNvGrpSpPr/>
            <p:nvPr/>
          </p:nvGrpSpPr>
          <p:grpSpPr>
            <a:xfrm>
              <a:off x="7757548" y="4320972"/>
              <a:ext cx="312160" cy="108198"/>
              <a:chOff x="10389708" y="5113032"/>
              <a:chExt cx="312160" cy="108198"/>
            </a:xfrm>
          </p:grpSpPr>
          <p:cxnSp>
            <p:nvCxnSpPr>
              <p:cNvPr id="175" name="직선 연결선 174">
                <a:extLst>
                  <a:ext uri="{FF2B5EF4-FFF2-40B4-BE49-F238E27FC236}">
                    <a16:creationId xmlns="" xmlns:a16="http://schemas.microsoft.com/office/drawing/2014/main" id="{8B7C3C7A-7CA1-430A-9415-B88740E53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07" y="5167130"/>
                <a:ext cx="203208" cy="0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이등변 삼각형 176">
                <a:extLst>
                  <a:ext uri="{FF2B5EF4-FFF2-40B4-BE49-F238E27FC236}">
                    <a16:creationId xmlns="" xmlns:a16="http://schemas.microsoft.com/office/drawing/2014/main" id="{6179059B-1F26-4877-A91E-B1A5FAEF2F92}"/>
                  </a:ext>
                </a:extLst>
              </p:cNvPr>
              <p:cNvSpPr/>
              <p:nvPr/>
            </p:nvSpPr>
            <p:spPr>
              <a:xfrm rot="16200000">
                <a:off x="10382246" y="5120494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1" name="이등변 삼각형 180">
                <a:extLst>
                  <a:ext uri="{FF2B5EF4-FFF2-40B4-BE49-F238E27FC236}">
                    <a16:creationId xmlns="" xmlns:a16="http://schemas.microsoft.com/office/drawing/2014/main" id="{A308AC03-24F1-4CDE-9317-5CA0C700A467}"/>
                  </a:ext>
                </a:extLst>
              </p:cNvPr>
              <p:cNvSpPr/>
              <p:nvPr/>
            </p:nvSpPr>
            <p:spPr>
              <a:xfrm rot="5400000" flipH="1">
                <a:off x="10601132" y="5120494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82" name="그룹 181">
              <a:extLst>
                <a:ext uri="{FF2B5EF4-FFF2-40B4-BE49-F238E27FC236}">
                  <a16:creationId xmlns="" xmlns:a16="http://schemas.microsoft.com/office/drawing/2014/main" id="{35D2975C-549A-4259-BA7C-506F0D6E9BDB}"/>
                </a:ext>
              </a:extLst>
            </p:cNvPr>
            <p:cNvGrpSpPr/>
            <p:nvPr/>
          </p:nvGrpSpPr>
          <p:grpSpPr>
            <a:xfrm>
              <a:off x="4499043" y="4320972"/>
              <a:ext cx="344698" cy="108198"/>
              <a:chOff x="10357170" y="5113032"/>
              <a:chExt cx="344698" cy="108198"/>
            </a:xfrm>
          </p:grpSpPr>
          <p:cxnSp>
            <p:nvCxnSpPr>
              <p:cNvPr id="184" name="직선 연결선 183">
                <a:extLst>
                  <a:ext uri="{FF2B5EF4-FFF2-40B4-BE49-F238E27FC236}">
                    <a16:creationId xmlns="" xmlns:a16="http://schemas.microsoft.com/office/drawing/2014/main" id="{3D7D4606-BEB5-42A3-8CF9-6985FA004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57170" y="5167130"/>
                <a:ext cx="282507" cy="0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이등변 삼각형 185">
                <a:extLst>
                  <a:ext uri="{FF2B5EF4-FFF2-40B4-BE49-F238E27FC236}">
                    <a16:creationId xmlns="" xmlns:a16="http://schemas.microsoft.com/office/drawing/2014/main" id="{1E8129D7-3314-4498-8E82-4D595C1EB99F}"/>
                  </a:ext>
                </a:extLst>
              </p:cNvPr>
              <p:cNvSpPr/>
              <p:nvPr/>
            </p:nvSpPr>
            <p:spPr>
              <a:xfrm rot="5400000" flipH="1">
                <a:off x="10601132" y="5120494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51" name="Picture 2">
              <a:extLst>
                <a:ext uri="{FF2B5EF4-FFF2-40B4-BE49-F238E27FC236}">
                  <a16:creationId xmlns="" xmlns:a16="http://schemas.microsoft.com/office/drawing/2014/main" id="{79D2A924-A5D1-476C-AF67-2ED91DF1C1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35" t="9215" r="20069" b="60519"/>
            <a:stretch/>
          </p:blipFill>
          <p:spPr bwMode="auto">
            <a:xfrm rot="5400000">
              <a:off x="8493832" y="3860950"/>
              <a:ext cx="223834" cy="702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2">
              <a:extLst>
                <a:ext uri="{FF2B5EF4-FFF2-40B4-BE49-F238E27FC236}">
                  <a16:creationId xmlns="" xmlns:a16="http://schemas.microsoft.com/office/drawing/2014/main" id="{FA1E74DE-AE81-47F5-95B7-EDE602B03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27" t="29856" r="35127" b="52699"/>
            <a:stretch/>
          </p:blipFill>
          <p:spPr bwMode="auto">
            <a:xfrm>
              <a:off x="6952634" y="3978313"/>
              <a:ext cx="510481" cy="434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2">
              <a:extLst>
                <a:ext uri="{FF2B5EF4-FFF2-40B4-BE49-F238E27FC236}">
                  <a16:creationId xmlns="" xmlns:a16="http://schemas.microsoft.com/office/drawing/2014/main" id="{67253DF3-5D67-4A34-9FAB-998537A824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65" t="57026" r="31389" b="25529"/>
            <a:stretch/>
          </p:blipFill>
          <p:spPr bwMode="auto">
            <a:xfrm>
              <a:off x="6952634" y="5250906"/>
              <a:ext cx="510481" cy="434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2">
              <a:extLst>
                <a:ext uri="{FF2B5EF4-FFF2-40B4-BE49-F238E27FC236}">
                  <a16:creationId xmlns="" xmlns:a16="http://schemas.microsoft.com/office/drawing/2014/main" id="{CA9B31B5-3B5C-4A26-8277-19896D877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67" t="75904" r="54887" b="6651"/>
            <a:stretch/>
          </p:blipFill>
          <p:spPr bwMode="auto">
            <a:xfrm>
              <a:off x="5356135" y="5250909"/>
              <a:ext cx="510481" cy="434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1" name="Picture 2">
              <a:extLst>
                <a:ext uri="{FF2B5EF4-FFF2-40B4-BE49-F238E27FC236}">
                  <a16:creationId xmlns="" xmlns:a16="http://schemas.microsoft.com/office/drawing/2014/main" id="{8FA93268-A4A9-46A8-88C4-F24CDDC3B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4" t="59496" r="72964" b="14667"/>
            <a:stretch/>
          </p:blipFill>
          <p:spPr bwMode="auto">
            <a:xfrm>
              <a:off x="3644582" y="5231859"/>
              <a:ext cx="698817" cy="506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5" name="그룹 144">
              <a:extLst>
                <a:ext uri="{FF2B5EF4-FFF2-40B4-BE49-F238E27FC236}">
                  <a16:creationId xmlns="" xmlns:a16="http://schemas.microsoft.com/office/drawing/2014/main" id="{A33619CE-46E6-4C89-B517-18ABB85A3DCA}"/>
                </a:ext>
              </a:extLst>
            </p:cNvPr>
            <p:cNvGrpSpPr/>
            <p:nvPr/>
          </p:nvGrpSpPr>
          <p:grpSpPr>
            <a:xfrm rot="2700000">
              <a:off x="3943036" y="5740290"/>
              <a:ext cx="100739" cy="100739"/>
              <a:chOff x="4602956" y="4993481"/>
              <a:chExt cx="297657" cy="297657"/>
            </a:xfrm>
          </p:grpSpPr>
          <p:cxnSp>
            <p:nvCxnSpPr>
              <p:cNvPr id="146" name="직선 연결선 145">
                <a:extLst>
                  <a:ext uri="{FF2B5EF4-FFF2-40B4-BE49-F238E27FC236}">
                    <a16:creationId xmlns="" xmlns:a16="http://schemas.microsoft.com/office/drawing/2014/main" id="{2E13C7F1-8C7C-4064-9978-552A18F5548A}"/>
                  </a:ext>
                </a:extLst>
              </p:cNvPr>
              <p:cNvCxnSpPr/>
              <p:nvPr/>
            </p:nvCxnSpPr>
            <p:spPr>
              <a:xfrm>
                <a:off x="4602956" y="4993481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7" name="직선 연결선 146">
                <a:extLst>
                  <a:ext uri="{FF2B5EF4-FFF2-40B4-BE49-F238E27FC236}">
                    <a16:creationId xmlns="" xmlns:a16="http://schemas.microsoft.com/office/drawing/2014/main" id="{5E222284-5612-47A2-9D54-6FE13592FE4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51785" y="4844653"/>
                <a:ext cx="0" cy="297657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3175">
                <a:solidFill>
                  <a:schemeClr val="bg1">
                    <a:lumMod val="6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87" name="그룹 186">
              <a:extLst>
                <a:ext uri="{FF2B5EF4-FFF2-40B4-BE49-F238E27FC236}">
                  <a16:creationId xmlns="" xmlns:a16="http://schemas.microsoft.com/office/drawing/2014/main" id="{16F2040E-C0B9-493C-93FE-20699D40E35C}"/>
                </a:ext>
              </a:extLst>
            </p:cNvPr>
            <p:cNvGrpSpPr/>
            <p:nvPr/>
          </p:nvGrpSpPr>
          <p:grpSpPr>
            <a:xfrm>
              <a:off x="6197754" y="5131340"/>
              <a:ext cx="469493" cy="573860"/>
              <a:chOff x="10683801" y="5312483"/>
              <a:chExt cx="469493" cy="573860"/>
            </a:xfrm>
          </p:grpSpPr>
          <p:cxnSp>
            <p:nvCxnSpPr>
              <p:cNvPr id="188" name="직선 연결선 187">
                <a:extLst>
                  <a:ext uri="{FF2B5EF4-FFF2-40B4-BE49-F238E27FC236}">
                    <a16:creationId xmlns="" xmlns:a16="http://schemas.microsoft.com/office/drawing/2014/main" id="{91A0351B-AB80-46C7-878E-37380770AD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83801" y="5312483"/>
                <a:ext cx="0" cy="518735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직선 연결선 188">
                <a:extLst>
                  <a:ext uri="{FF2B5EF4-FFF2-40B4-BE49-F238E27FC236}">
                    <a16:creationId xmlns="" xmlns:a16="http://schemas.microsoft.com/office/drawing/2014/main" id="{E00A3318-5961-43B3-B7DF-BB633AA69F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3801" y="5831216"/>
                <a:ext cx="362591" cy="0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이등변 삼각형 189">
                <a:extLst>
                  <a:ext uri="{FF2B5EF4-FFF2-40B4-BE49-F238E27FC236}">
                    <a16:creationId xmlns="" xmlns:a16="http://schemas.microsoft.com/office/drawing/2014/main" id="{2DD776D4-774C-4F6C-822D-195F734B370B}"/>
                  </a:ext>
                </a:extLst>
              </p:cNvPr>
              <p:cNvSpPr/>
              <p:nvPr/>
            </p:nvSpPr>
            <p:spPr>
              <a:xfrm rot="5400000">
                <a:off x="11052558" y="5785607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91" name="그룹 190">
              <a:extLst>
                <a:ext uri="{FF2B5EF4-FFF2-40B4-BE49-F238E27FC236}">
                  <a16:creationId xmlns="" xmlns:a16="http://schemas.microsoft.com/office/drawing/2014/main" id="{5529DD92-5D11-422A-B7C3-2C2045F18046}"/>
                </a:ext>
              </a:extLst>
            </p:cNvPr>
            <p:cNvGrpSpPr/>
            <p:nvPr/>
          </p:nvGrpSpPr>
          <p:grpSpPr>
            <a:xfrm flipH="1">
              <a:off x="4561091" y="5126477"/>
              <a:ext cx="469493" cy="578723"/>
              <a:chOff x="10683801" y="5307620"/>
              <a:chExt cx="469493" cy="578723"/>
            </a:xfrm>
          </p:grpSpPr>
          <p:cxnSp>
            <p:nvCxnSpPr>
              <p:cNvPr id="192" name="직선 연결선 191">
                <a:extLst>
                  <a:ext uri="{FF2B5EF4-FFF2-40B4-BE49-F238E27FC236}">
                    <a16:creationId xmlns="" xmlns:a16="http://schemas.microsoft.com/office/drawing/2014/main" id="{3996369F-4FAF-43D3-9B77-A5B631D23A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683801" y="5307620"/>
                <a:ext cx="0" cy="523599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직선 연결선 192">
                <a:extLst>
                  <a:ext uri="{FF2B5EF4-FFF2-40B4-BE49-F238E27FC236}">
                    <a16:creationId xmlns="" xmlns:a16="http://schemas.microsoft.com/office/drawing/2014/main" id="{171993FE-474E-4D87-A1F7-55AB3D32F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3801" y="5831216"/>
                <a:ext cx="362591" cy="0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이등변 삼각형 193">
                <a:extLst>
                  <a:ext uri="{FF2B5EF4-FFF2-40B4-BE49-F238E27FC236}">
                    <a16:creationId xmlns="" xmlns:a16="http://schemas.microsoft.com/office/drawing/2014/main" id="{50A73028-8C33-48C6-854C-74D9918216F5}"/>
                  </a:ext>
                </a:extLst>
              </p:cNvPr>
              <p:cNvSpPr/>
              <p:nvPr/>
            </p:nvSpPr>
            <p:spPr>
              <a:xfrm rot="5400000">
                <a:off x="11052558" y="5785607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7" name="그래픽 16">
              <a:extLst>
                <a:ext uri="{FF2B5EF4-FFF2-40B4-BE49-F238E27FC236}">
                  <a16:creationId xmlns="" xmlns:a16="http://schemas.microsoft.com/office/drawing/2014/main" id="{63F47DEE-06BD-41A1-B0AA-7658DD593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53324" y="4103938"/>
              <a:ext cx="668986" cy="306699"/>
            </a:xfrm>
            <a:prstGeom prst="rect">
              <a:avLst/>
            </a:prstGeom>
          </p:spPr>
        </p:pic>
        <p:pic>
          <p:nvPicPr>
            <p:cNvPr id="19" name="그래픽 18">
              <a:extLst>
                <a:ext uri="{FF2B5EF4-FFF2-40B4-BE49-F238E27FC236}">
                  <a16:creationId xmlns="" xmlns:a16="http://schemas.microsoft.com/office/drawing/2014/main" id="{1EECB869-EE59-4102-853B-A75F923C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12980" y="3992597"/>
              <a:ext cx="98604" cy="167470"/>
            </a:xfrm>
            <a:prstGeom prst="rect">
              <a:avLst/>
            </a:prstGeom>
          </p:spPr>
        </p:pic>
        <p:sp>
          <p:nvSpPr>
            <p:cNvPr id="20" name="타원 19">
              <a:extLst>
                <a:ext uri="{FF2B5EF4-FFF2-40B4-BE49-F238E27FC236}">
                  <a16:creationId xmlns="" xmlns:a16="http://schemas.microsoft.com/office/drawing/2014/main" id="{0B8F659C-B383-42BD-8A02-E488C2C0ACF8}"/>
                </a:ext>
              </a:extLst>
            </p:cNvPr>
            <p:cNvSpPr/>
            <p:nvPr/>
          </p:nvSpPr>
          <p:spPr>
            <a:xfrm>
              <a:off x="3337223" y="3669461"/>
              <a:ext cx="399634" cy="399634"/>
            </a:xfrm>
            <a:prstGeom prst="ellipse">
              <a:avLst/>
            </a:prstGeom>
            <a:solidFill>
              <a:srgbClr val="0A75B4"/>
            </a:solidFill>
            <a:ln w="25400">
              <a:solidFill>
                <a:srgbClr val="CDCD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그래픽 20">
              <a:extLst>
                <a:ext uri="{FF2B5EF4-FFF2-40B4-BE49-F238E27FC236}">
                  <a16:creationId xmlns="" xmlns:a16="http://schemas.microsoft.com/office/drawing/2014/main" id="{D068791C-F533-4668-AEC4-12B2DFA78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15642" y="3752996"/>
              <a:ext cx="255180" cy="205790"/>
            </a:xfrm>
            <a:prstGeom prst="rect">
              <a:avLst/>
            </a:prstGeom>
          </p:spPr>
        </p:pic>
        <p:sp>
          <p:nvSpPr>
            <p:cNvPr id="201" name="제목 2">
              <a:extLst>
                <a:ext uri="{FF2B5EF4-FFF2-40B4-BE49-F238E27FC236}">
                  <a16:creationId xmlns="" xmlns:a16="http://schemas.microsoft.com/office/drawing/2014/main" id="{EC1ADD74-ACB0-4122-9531-F65F9284F1BD}"/>
                </a:ext>
              </a:extLst>
            </p:cNvPr>
            <p:cNvSpPr txBox="1">
              <a:spLocks/>
            </p:cNvSpPr>
            <p:nvPr/>
          </p:nvSpPr>
          <p:spPr>
            <a:xfrm>
              <a:off x="3667674" y="3606641"/>
              <a:ext cx="466388" cy="247683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ko-KR" altLang="en-US" sz="1000" spc="-13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강우</a:t>
              </a:r>
            </a:p>
          </p:txBody>
        </p:sp>
        <p:sp>
          <p:nvSpPr>
            <p:cNvPr id="202" name="타원 201">
              <a:extLst>
                <a:ext uri="{FF2B5EF4-FFF2-40B4-BE49-F238E27FC236}">
                  <a16:creationId xmlns="" xmlns:a16="http://schemas.microsoft.com/office/drawing/2014/main" id="{FEA46B2A-A6A5-4CDF-B2B2-D2B210BEDD0D}"/>
                </a:ext>
              </a:extLst>
            </p:cNvPr>
            <p:cNvSpPr/>
            <p:nvPr/>
          </p:nvSpPr>
          <p:spPr>
            <a:xfrm>
              <a:off x="8845532" y="3412496"/>
              <a:ext cx="466388" cy="466388"/>
            </a:xfrm>
            <a:prstGeom prst="ellipse">
              <a:avLst/>
            </a:prstGeom>
            <a:solidFill>
              <a:srgbClr val="0A75B4"/>
            </a:solidFill>
            <a:ln w="25400">
              <a:solidFill>
                <a:srgbClr val="CDCD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" name="제목 2">
              <a:extLst>
                <a:ext uri="{FF2B5EF4-FFF2-40B4-BE49-F238E27FC236}">
                  <a16:creationId xmlns="" xmlns:a16="http://schemas.microsoft.com/office/drawing/2014/main" id="{7C3BB34E-3326-4A6B-8D23-AD614D73CC99}"/>
                </a:ext>
              </a:extLst>
            </p:cNvPr>
            <p:cNvSpPr txBox="1">
              <a:spLocks/>
            </p:cNvSpPr>
            <p:nvPr/>
          </p:nvSpPr>
          <p:spPr>
            <a:xfrm>
              <a:off x="8136717" y="3512725"/>
              <a:ext cx="727142" cy="247683"/>
            </a:xfrm>
            <a:prstGeom prst="rect">
              <a:avLst/>
            </a:prstGeom>
          </p:spPr>
          <p:txBody>
            <a:bodyPr vert="horz" lIns="84406" tIns="42203" rIns="84406" bIns="42203" rtlCol="0"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2000" kern="1200">
                  <a:solidFill>
                    <a:schemeClr val="tx1"/>
                  </a:solidFill>
                  <a:latin typeface="대신증권 Light" panose="02020603020101020101" pitchFamily="18" charset="-127"/>
                  <a:ea typeface="대신증권 Light" panose="02020603020101020101" pitchFamily="18" charset="-127"/>
                  <a:cs typeface="+mj-cs"/>
                </a:defRPr>
              </a:lvl1pPr>
            </a:lstStyle>
            <a:p>
              <a:pPr algn="r">
                <a:spcBef>
                  <a:spcPts val="0"/>
                </a:spcBef>
              </a:pPr>
              <a:r>
                <a:rPr lang="en-US" altLang="ko-KR" sz="10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Big</a:t>
              </a:r>
              <a:r>
                <a:rPr lang="ko-KR" altLang="en-US" sz="10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 </a:t>
              </a:r>
              <a:r>
                <a:rPr lang="en-US" altLang="ko-KR" sz="1000">
                  <a:ln w="3175">
                    <a:solidFill>
                      <a:schemeClr val="tx1">
                        <a:lumMod val="95000"/>
                        <a:lumOff val="5000"/>
                        <a:alpha val="10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n-ea"/>
                  <a:ea typeface="+mn-ea"/>
                </a:rPr>
                <a:t>Data</a:t>
              </a:r>
              <a:endParaRPr lang="ko-KR" altLang="en-US" sz="1000">
                <a:ln w="3175">
                  <a:solidFill>
                    <a:schemeClr val="tx1">
                      <a:lumMod val="95000"/>
                      <a:lumOff val="5000"/>
                      <a:alpha val="1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pic>
          <p:nvPicPr>
            <p:cNvPr id="24" name="그래픽 23">
              <a:extLst>
                <a:ext uri="{FF2B5EF4-FFF2-40B4-BE49-F238E27FC236}">
                  <a16:creationId xmlns="" xmlns:a16="http://schemas.microsoft.com/office/drawing/2014/main" id="{96A897B5-6E22-4FA5-9A50-C4A359AF7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939860" y="3504452"/>
              <a:ext cx="277619" cy="290839"/>
            </a:xfrm>
            <a:prstGeom prst="rect">
              <a:avLst/>
            </a:prstGeom>
          </p:spPr>
        </p:pic>
        <p:grpSp>
          <p:nvGrpSpPr>
            <p:cNvPr id="204" name="그룹 203">
              <a:extLst>
                <a:ext uri="{FF2B5EF4-FFF2-40B4-BE49-F238E27FC236}">
                  <a16:creationId xmlns="" xmlns:a16="http://schemas.microsoft.com/office/drawing/2014/main" id="{27E6ACA0-50AA-4B05-B4EB-C6DE2DD15E56}"/>
                </a:ext>
              </a:extLst>
            </p:cNvPr>
            <p:cNvGrpSpPr/>
            <p:nvPr/>
          </p:nvGrpSpPr>
          <p:grpSpPr>
            <a:xfrm rot="16200000">
              <a:off x="5486709" y="5062162"/>
              <a:ext cx="264013" cy="108198"/>
              <a:chOff x="10389708" y="5113032"/>
              <a:chExt cx="264013" cy="108198"/>
            </a:xfrm>
          </p:grpSpPr>
          <p:cxnSp>
            <p:nvCxnSpPr>
              <p:cNvPr id="205" name="직선 연결선 204">
                <a:extLst>
                  <a:ext uri="{FF2B5EF4-FFF2-40B4-BE49-F238E27FC236}">
                    <a16:creationId xmlns="" xmlns:a16="http://schemas.microsoft.com/office/drawing/2014/main" id="{C9ED59BA-6C9C-4891-A688-63CD4399C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07" y="5167130"/>
                <a:ext cx="231783" cy="0"/>
              </a:xfrm>
              <a:prstGeom prst="line">
                <a:avLst/>
              </a:prstGeom>
              <a:ln w="19050" cap="rnd">
                <a:solidFill>
                  <a:srgbClr val="064B5D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이등변 삼각형 205">
                <a:extLst>
                  <a:ext uri="{FF2B5EF4-FFF2-40B4-BE49-F238E27FC236}">
                    <a16:creationId xmlns="" xmlns:a16="http://schemas.microsoft.com/office/drawing/2014/main" id="{5F81F5B2-3B1A-46E3-B9F4-269632F6DD56}"/>
                  </a:ext>
                </a:extLst>
              </p:cNvPr>
              <p:cNvSpPr/>
              <p:nvPr/>
            </p:nvSpPr>
            <p:spPr>
              <a:xfrm rot="16200000">
                <a:off x="10382246" y="5120494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7" name="이등변 삼각형 206">
                <a:extLst>
                  <a:ext uri="{FF2B5EF4-FFF2-40B4-BE49-F238E27FC236}">
                    <a16:creationId xmlns="" xmlns:a16="http://schemas.microsoft.com/office/drawing/2014/main" id="{C684194D-432E-492A-99A7-B09B9376AFF9}"/>
                  </a:ext>
                </a:extLst>
              </p:cNvPr>
              <p:cNvSpPr/>
              <p:nvPr/>
            </p:nvSpPr>
            <p:spPr>
              <a:xfrm rot="5400000" flipH="1">
                <a:off x="10552985" y="5120494"/>
                <a:ext cx="108198" cy="93274"/>
              </a:xfrm>
              <a:prstGeom prst="triangle">
                <a:avLst/>
              </a:prstGeom>
              <a:solidFill>
                <a:srgbClr val="064B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eaLnBrk="0" latinLnBrk="0" hangingPunct="0"/>
                <a:endParaRPr lang="ko-KR" altLang="en-US" sz="2400" spc="-12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208" name="이등변 삼각형 207">
              <a:extLst>
                <a:ext uri="{FF2B5EF4-FFF2-40B4-BE49-F238E27FC236}">
                  <a16:creationId xmlns="" xmlns:a16="http://schemas.microsoft.com/office/drawing/2014/main" id="{759E8169-DD38-41DD-B59C-098528293269}"/>
                </a:ext>
              </a:extLst>
            </p:cNvPr>
            <p:cNvSpPr/>
            <p:nvPr/>
          </p:nvSpPr>
          <p:spPr>
            <a:xfrm flipH="1">
              <a:off x="4970987" y="5102811"/>
              <a:ext cx="108198" cy="93274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09" name="이등변 삼각형 208">
              <a:extLst>
                <a:ext uri="{FF2B5EF4-FFF2-40B4-BE49-F238E27FC236}">
                  <a16:creationId xmlns="" xmlns:a16="http://schemas.microsoft.com/office/drawing/2014/main" id="{B5FBB799-90BB-4476-9F20-22303D30B412}"/>
                </a:ext>
              </a:extLst>
            </p:cNvPr>
            <p:cNvSpPr/>
            <p:nvPr/>
          </p:nvSpPr>
          <p:spPr>
            <a:xfrm flipH="1">
              <a:off x="6143170" y="5102811"/>
              <a:ext cx="108198" cy="93274"/>
            </a:xfrm>
            <a:prstGeom prst="triangle">
              <a:avLst/>
            </a:prstGeom>
            <a:solidFill>
              <a:srgbClr val="064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latinLnBrk="0" hangingPunct="0"/>
              <a:endParaRPr lang="ko-KR" altLang="en-US" sz="2400" spc="-12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183" name="그림 182">
            <a:extLst>
              <a:ext uri="{FF2B5EF4-FFF2-40B4-BE49-F238E27FC236}">
                <a16:creationId xmlns="" xmlns:a16="http://schemas.microsoft.com/office/drawing/2014/main" id="{D693C84B-AC14-486F-BF5E-26C16D330C9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7703"/>
          <a:stretch/>
        </p:blipFill>
        <p:spPr>
          <a:xfrm>
            <a:off x="6523665" y="1763541"/>
            <a:ext cx="3382335" cy="5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1718"/>
      </p:ext>
    </p:extLst>
  </p:cSld>
  <p:clrMapOvr>
    <a:masterClrMapping/>
  </p:clrMapOvr>
</p:sld>
</file>

<file path=ppt/theme/theme1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맑은고딕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맑은 고딕"/>
        <a:font script="Hebr" typeface="맑은 고딕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맑은 고딕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맑은 고딕"/>
        <a:font script="Hebr" typeface="맑은 고딕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맑은 고딕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8501</TotalTime>
  <Words>2307</Words>
  <Application>Microsoft Office PowerPoint</Application>
  <PresentationFormat>A4 용지(210x297mm)</PresentationFormat>
  <Paragraphs>501</Paragraphs>
  <Slides>20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1" baseType="lpstr">
      <vt:lpstr>1_디자인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통로이미지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클립아트코리아</dc:creator>
  <cp:lastModifiedBy>bbbknote</cp:lastModifiedBy>
  <cp:revision>914</cp:revision>
  <dcterms:created xsi:type="dcterms:W3CDTF">2007-11-11T16:17:21Z</dcterms:created>
  <dcterms:modified xsi:type="dcterms:W3CDTF">2019-10-21T23:13:31Z</dcterms:modified>
</cp:coreProperties>
</file>